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diagrams/layout7.xml" ContentType="application/vnd.openxmlformats-officedocument.drawingml.diagram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commentAuthors.xml" ContentType="application/vnd.openxmlformats-officedocument.presentationml.commentAuthors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57" r:id="rId1"/>
  </p:sldMasterIdLst>
  <p:handoutMasterIdLst>
    <p:handoutMasterId r:id="rId22"/>
  </p:handoutMasterIdLst>
  <p:sldIdLst>
    <p:sldId id="256" r:id="rId2"/>
    <p:sldId id="265" r:id="rId3"/>
    <p:sldId id="283" r:id="rId4"/>
    <p:sldId id="293" r:id="rId5"/>
    <p:sldId id="284" r:id="rId6"/>
    <p:sldId id="297" r:id="rId7"/>
    <p:sldId id="298" r:id="rId8"/>
    <p:sldId id="286" r:id="rId9"/>
    <p:sldId id="299" r:id="rId10"/>
    <p:sldId id="269" r:id="rId11"/>
    <p:sldId id="300" r:id="rId12"/>
    <p:sldId id="302" r:id="rId13"/>
    <p:sldId id="301" r:id="rId14"/>
    <p:sldId id="303" r:id="rId15"/>
    <p:sldId id="304" r:id="rId16"/>
    <p:sldId id="305" r:id="rId17"/>
    <p:sldId id="306" r:id="rId18"/>
    <p:sldId id="307" r:id="rId19"/>
    <p:sldId id="287" r:id="rId20"/>
    <p:sldId id="260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lia Radanova" initials="JR" lastIdx="1" clrIdx="0">
    <p:extLst>
      <p:ext uri="{19B8F6BF-5375-455C-9EA6-DF929625EA0E}">
        <p15:presenceInfo xmlns:p15="http://schemas.microsoft.com/office/powerpoint/2012/main" xmlns="" userId="7651c8ed2003394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0"/>
      </p:ext>
    </p:extLst>
  </p:showPr>
  <p:clrMru>
    <a:srgbClr val="F4D8F3"/>
    <a:srgbClr val="FF9933"/>
    <a:srgbClr val="CC0099"/>
    <a:srgbClr val="CC0066"/>
    <a:srgbClr val="FF6600"/>
    <a:srgbClr val="660066"/>
    <a:srgbClr val="D6009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82" autoAdjust="0"/>
    <p:restoredTop sz="94660"/>
  </p:normalViewPr>
  <p:slideViewPr>
    <p:cSldViewPr snapToGrid="0">
      <p:cViewPr varScale="1">
        <p:scale>
          <a:sx n="73" d="100"/>
          <a:sy n="73" d="100"/>
        </p:scale>
        <p:origin x="-57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2856" y="78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EA85B3-0A6A-4CD5-936F-E91E8CB17480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6477FF9C-7D1C-47AC-B091-C249ED9BEFEB}">
      <dgm:prSet phldrT="[Текст]"/>
      <dgm:spPr/>
      <dgm:t>
        <a:bodyPr/>
        <a:lstStyle/>
        <a:p>
          <a:r>
            <a:rPr lang="bg-BG" dirty="0">
              <a:latin typeface="Calibri" panose="020F0502020204030204" pitchFamily="34" charset="0"/>
              <a:cs typeface="Calibri" panose="020F0502020204030204" pitchFamily="34" charset="0"/>
            </a:rPr>
            <a:t>Незначителни актове на насилие</a:t>
          </a:r>
        </a:p>
      </dgm:t>
    </dgm:pt>
    <dgm:pt modelId="{9CC11A51-D6F4-4EA8-BF08-637BD3FE1DB0}" type="parTrans" cxnId="{AC720549-6C6B-405A-A4B0-120FFB5EEEE8}">
      <dgm:prSet/>
      <dgm:spPr/>
      <dgm:t>
        <a:bodyPr/>
        <a:lstStyle/>
        <a:p>
          <a:endParaRPr lang="bg-BG"/>
        </a:p>
      </dgm:t>
    </dgm:pt>
    <dgm:pt modelId="{08F73095-EA8A-47A3-9721-2A97F926A212}" type="sibTrans" cxnId="{AC720549-6C6B-405A-A4B0-120FFB5EEEE8}">
      <dgm:prSet/>
      <dgm:spPr/>
      <dgm:t>
        <a:bodyPr/>
        <a:lstStyle/>
        <a:p>
          <a:endParaRPr lang="bg-BG"/>
        </a:p>
      </dgm:t>
    </dgm:pt>
    <dgm:pt modelId="{FA1939F0-7866-4208-92F9-41DE591DEAE5}">
      <dgm:prSet phldrT="[Текст]"/>
      <dgm:spPr/>
      <dgm:t>
        <a:bodyPr/>
        <a:lstStyle/>
        <a:p>
          <a:r>
            <a:rPr lang="bg-BG" dirty="0">
              <a:latin typeface="Calibri" panose="020F0502020204030204" pitchFamily="34" charset="0"/>
              <a:cs typeface="Calibri" panose="020F0502020204030204" pitchFamily="34" charset="0"/>
            </a:rPr>
            <a:t>Нараства напрежението </a:t>
          </a:r>
        </a:p>
      </dgm:t>
    </dgm:pt>
    <dgm:pt modelId="{198A1B38-E4A3-402C-B021-4EFD89D9E8D2}" type="parTrans" cxnId="{5F6E20F6-F088-4CB6-8C79-6DEFDF731927}">
      <dgm:prSet/>
      <dgm:spPr/>
      <dgm:t>
        <a:bodyPr/>
        <a:lstStyle/>
        <a:p>
          <a:endParaRPr lang="bg-BG"/>
        </a:p>
      </dgm:t>
    </dgm:pt>
    <dgm:pt modelId="{F59A2F38-3088-4B3F-B15C-1A951483C13A}" type="sibTrans" cxnId="{5F6E20F6-F088-4CB6-8C79-6DEFDF731927}">
      <dgm:prSet/>
      <dgm:spPr/>
      <dgm:t>
        <a:bodyPr/>
        <a:lstStyle/>
        <a:p>
          <a:endParaRPr lang="bg-BG"/>
        </a:p>
      </dgm:t>
    </dgm:pt>
    <dgm:pt modelId="{D3079A2F-2025-473D-95EE-CA7285B31408}">
      <dgm:prSet phldrT="[Текст]"/>
      <dgm:spPr/>
      <dgm:t>
        <a:bodyPr/>
        <a:lstStyle/>
        <a:p>
          <a:r>
            <a:rPr lang="bg-BG" dirty="0">
              <a:latin typeface="Calibri" panose="020F0502020204030204" pitchFamily="34" charset="0"/>
              <a:cs typeface="Calibri" panose="020F0502020204030204" pitchFamily="34" charset="0"/>
            </a:rPr>
            <a:t>Насилието се отрича </a:t>
          </a:r>
        </a:p>
      </dgm:t>
    </dgm:pt>
    <dgm:pt modelId="{1D262A9E-5D75-4144-9E8A-97CE1E96960B}" type="parTrans" cxnId="{D0657126-7789-4B2F-89BB-1D3EC6B6648E}">
      <dgm:prSet/>
      <dgm:spPr/>
      <dgm:t>
        <a:bodyPr/>
        <a:lstStyle/>
        <a:p>
          <a:endParaRPr lang="bg-BG"/>
        </a:p>
      </dgm:t>
    </dgm:pt>
    <dgm:pt modelId="{ABDB5B02-37B2-4059-A0C4-BE2349B00A8B}" type="sibTrans" cxnId="{D0657126-7789-4B2F-89BB-1D3EC6B6648E}">
      <dgm:prSet/>
      <dgm:spPr/>
      <dgm:t>
        <a:bodyPr/>
        <a:lstStyle/>
        <a:p>
          <a:endParaRPr lang="bg-BG"/>
        </a:p>
      </dgm:t>
    </dgm:pt>
    <dgm:pt modelId="{D0F6F0EF-71EA-4E69-82CF-ABF05813195E}" type="pres">
      <dgm:prSet presAssocID="{16EA85B3-0A6A-4CD5-936F-E91E8CB17480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bg-BG"/>
        </a:p>
      </dgm:t>
    </dgm:pt>
    <dgm:pt modelId="{CDAC1C43-54AF-4EAB-B87D-F88DE3ED506F}" type="pres">
      <dgm:prSet presAssocID="{16EA85B3-0A6A-4CD5-936F-E91E8CB17480}" presName="Name1" presStyleCnt="0"/>
      <dgm:spPr/>
    </dgm:pt>
    <dgm:pt modelId="{D13B6BE3-2AB7-4E9C-8A04-D59A0B4CF103}" type="pres">
      <dgm:prSet presAssocID="{16EA85B3-0A6A-4CD5-936F-E91E8CB17480}" presName="cycle" presStyleCnt="0"/>
      <dgm:spPr/>
    </dgm:pt>
    <dgm:pt modelId="{A45C7A35-1C7E-48F0-AA3C-137BE5CAF33A}" type="pres">
      <dgm:prSet presAssocID="{16EA85B3-0A6A-4CD5-936F-E91E8CB17480}" presName="srcNode" presStyleLbl="node1" presStyleIdx="0" presStyleCnt="3"/>
      <dgm:spPr/>
    </dgm:pt>
    <dgm:pt modelId="{782EE634-5711-4D00-BF32-BAAA27263D9B}" type="pres">
      <dgm:prSet presAssocID="{16EA85B3-0A6A-4CD5-936F-E91E8CB17480}" presName="conn" presStyleLbl="parChTrans1D2" presStyleIdx="0" presStyleCnt="1"/>
      <dgm:spPr/>
      <dgm:t>
        <a:bodyPr/>
        <a:lstStyle/>
        <a:p>
          <a:endParaRPr lang="bg-BG"/>
        </a:p>
      </dgm:t>
    </dgm:pt>
    <dgm:pt modelId="{7114EA26-974B-43A6-8AE1-D86FEA094E91}" type="pres">
      <dgm:prSet presAssocID="{16EA85B3-0A6A-4CD5-936F-E91E8CB17480}" presName="extraNode" presStyleLbl="node1" presStyleIdx="0" presStyleCnt="3"/>
      <dgm:spPr/>
    </dgm:pt>
    <dgm:pt modelId="{AE91340B-897B-42D0-8843-8CEB4FB01E4C}" type="pres">
      <dgm:prSet presAssocID="{16EA85B3-0A6A-4CD5-936F-E91E8CB17480}" presName="dstNode" presStyleLbl="node1" presStyleIdx="0" presStyleCnt="3"/>
      <dgm:spPr/>
    </dgm:pt>
    <dgm:pt modelId="{600035A6-EF06-42A3-BB7E-72C7F3C69996}" type="pres">
      <dgm:prSet presAssocID="{6477FF9C-7D1C-47AC-B091-C249ED9BEFEB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AB7182E9-7763-4DE7-9F49-588C2CD1E6F0}" type="pres">
      <dgm:prSet presAssocID="{6477FF9C-7D1C-47AC-B091-C249ED9BEFEB}" presName="accent_1" presStyleCnt="0"/>
      <dgm:spPr/>
    </dgm:pt>
    <dgm:pt modelId="{1FD7D730-7719-4986-923E-16A360F85DB1}" type="pres">
      <dgm:prSet presAssocID="{6477FF9C-7D1C-47AC-B091-C249ED9BEFEB}" presName="accentRepeatNode" presStyleLbl="solidFgAcc1" presStyleIdx="0" presStyleCnt="3"/>
      <dgm:spPr/>
    </dgm:pt>
    <dgm:pt modelId="{4CA723BF-4C01-4832-9952-6393489250FC}" type="pres">
      <dgm:prSet presAssocID="{FA1939F0-7866-4208-92F9-41DE591DEAE5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7795DD21-FF1F-4C39-8EB7-8A38D4103168}" type="pres">
      <dgm:prSet presAssocID="{FA1939F0-7866-4208-92F9-41DE591DEAE5}" presName="accent_2" presStyleCnt="0"/>
      <dgm:spPr/>
    </dgm:pt>
    <dgm:pt modelId="{F7C0DF84-30C1-4933-9A2A-4DDD0A75CC83}" type="pres">
      <dgm:prSet presAssocID="{FA1939F0-7866-4208-92F9-41DE591DEAE5}" presName="accentRepeatNode" presStyleLbl="solidFgAcc1" presStyleIdx="1" presStyleCnt="3"/>
      <dgm:spPr/>
    </dgm:pt>
    <dgm:pt modelId="{77094ECC-A5C5-4BA7-AF2F-B2F45CE14D15}" type="pres">
      <dgm:prSet presAssocID="{D3079A2F-2025-473D-95EE-CA7285B31408}" presName="text_3" presStyleLbl="node1" presStyleIdx="2" presStyleCnt="3" custLinFactNeighborX="485" custLinFactNeighborY="5996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3F4A488A-1AE1-4991-A856-5D015110786A}" type="pres">
      <dgm:prSet presAssocID="{D3079A2F-2025-473D-95EE-CA7285B31408}" presName="accent_3" presStyleCnt="0"/>
      <dgm:spPr/>
    </dgm:pt>
    <dgm:pt modelId="{31D00ED5-FD2E-44D1-B950-61347CA44CD7}" type="pres">
      <dgm:prSet presAssocID="{D3079A2F-2025-473D-95EE-CA7285B31408}" presName="accentRepeatNode" presStyleLbl="solidFgAcc1" presStyleIdx="2" presStyleCnt="3"/>
      <dgm:spPr/>
    </dgm:pt>
  </dgm:ptLst>
  <dgm:cxnLst>
    <dgm:cxn modelId="{D0657126-7789-4B2F-89BB-1D3EC6B6648E}" srcId="{16EA85B3-0A6A-4CD5-936F-E91E8CB17480}" destId="{D3079A2F-2025-473D-95EE-CA7285B31408}" srcOrd="2" destOrd="0" parTransId="{1D262A9E-5D75-4144-9E8A-97CE1E96960B}" sibTransId="{ABDB5B02-37B2-4059-A0C4-BE2349B00A8B}"/>
    <dgm:cxn modelId="{AC720549-6C6B-405A-A4B0-120FFB5EEEE8}" srcId="{16EA85B3-0A6A-4CD5-936F-E91E8CB17480}" destId="{6477FF9C-7D1C-47AC-B091-C249ED9BEFEB}" srcOrd="0" destOrd="0" parTransId="{9CC11A51-D6F4-4EA8-BF08-637BD3FE1DB0}" sibTransId="{08F73095-EA8A-47A3-9721-2A97F926A212}"/>
    <dgm:cxn modelId="{5F6E20F6-F088-4CB6-8C79-6DEFDF731927}" srcId="{16EA85B3-0A6A-4CD5-936F-E91E8CB17480}" destId="{FA1939F0-7866-4208-92F9-41DE591DEAE5}" srcOrd="1" destOrd="0" parTransId="{198A1B38-E4A3-402C-B021-4EFD89D9E8D2}" sibTransId="{F59A2F38-3088-4B3F-B15C-1A951483C13A}"/>
    <dgm:cxn modelId="{2172FEA1-914C-47FB-BC5E-D43415982162}" type="presOf" srcId="{08F73095-EA8A-47A3-9721-2A97F926A212}" destId="{782EE634-5711-4D00-BF32-BAAA27263D9B}" srcOrd="0" destOrd="0" presId="urn:microsoft.com/office/officeart/2008/layout/VerticalCurvedList"/>
    <dgm:cxn modelId="{A87DC04D-D52B-4462-B973-7D68BAE1F1D7}" type="presOf" srcId="{D3079A2F-2025-473D-95EE-CA7285B31408}" destId="{77094ECC-A5C5-4BA7-AF2F-B2F45CE14D15}" srcOrd="0" destOrd="0" presId="urn:microsoft.com/office/officeart/2008/layout/VerticalCurvedList"/>
    <dgm:cxn modelId="{74BD33CA-58A6-4135-8280-54FE850AB297}" type="presOf" srcId="{16EA85B3-0A6A-4CD5-936F-E91E8CB17480}" destId="{D0F6F0EF-71EA-4E69-82CF-ABF05813195E}" srcOrd="0" destOrd="0" presId="urn:microsoft.com/office/officeart/2008/layout/VerticalCurvedList"/>
    <dgm:cxn modelId="{24D83408-560C-4515-87CD-BAB4B356E9DE}" type="presOf" srcId="{FA1939F0-7866-4208-92F9-41DE591DEAE5}" destId="{4CA723BF-4C01-4832-9952-6393489250FC}" srcOrd="0" destOrd="0" presId="urn:microsoft.com/office/officeart/2008/layout/VerticalCurvedList"/>
    <dgm:cxn modelId="{55A1F955-919A-48D6-BA77-6AFBCD60B6A4}" type="presOf" srcId="{6477FF9C-7D1C-47AC-B091-C249ED9BEFEB}" destId="{600035A6-EF06-42A3-BB7E-72C7F3C69996}" srcOrd="0" destOrd="0" presId="urn:microsoft.com/office/officeart/2008/layout/VerticalCurvedList"/>
    <dgm:cxn modelId="{5646CBCA-3662-4EEC-9367-BC8EDB5E2F5D}" type="presParOf" srcId="{D0F6F0EF-71EA-4E69-82CF-ABF05813195E}" destId="{CDAC1C43-54AF-4EAB-B87D-F88DE3ED506F}" srcOrd="0" destOrd="0" presId="urn:microsoft.com/office/officeart/2008/layout/VerticalCurvedList"/>
    <dgm:cxn modelId="{82131650-A196-4AD4-98B0-4A3BAE085F73}" type="presParOf" srcId="{CDAC1C43-54AF-4EAB-B87D-F88DE3ED506F}" destId="{D13B6BE3-2AB7-4E9C-8A04-D59A0B4CF103}" srcOrd="0" destOrd="0" presId="urn:microsoft.com/office/officeart/2008/layout/VerticalCurvedList"/>
    <dgm:cxn modelId="{C5A18B93-DADC-4D67-82BC-580EFC9FA16A}" type="presParOf" srcId="{D13B6BE3-2AB7-4E9C-8A04-D59A0B4CF103}" destId="{A45C7A35-1C7E-48F0-AA3C-137BE5CAF33A}" srcOrd="0" destOrd="0" presId="urn:microsoft.com/office/officeart/2008/layout/VerticalCurvedList"/>
    <dgm:cxn modelId="{A3BD84CE-E15A-4EE0-AF94-43F087324CB7}" type="presParOf" srcId="{D13B6BE3-2AB7-4E9C-8A04-D59A0B4CF103}" destId="{782EE634-5711-4D00-BF32-BAAA27263D9B}" srcOrd="1" destOrd="0" presId="urn:microsoft.com/office/officeart/2008/layout/VerticalCurvedList"/>
    <dgm:cxn modelId="{7564033F-C27F-43F2-9173-4C2D32272172}" type="presParOf" srcId="{D13B6BE3-2AB7-4E9C-8A04-D59A0B4CF103}" destId="{7114EA26-974B-43A6-8AE1-D86FEA094E91}" srcOrd="2" destOrd="0" presId="urn:microsoft.com/office/officeart/2008/layout/VerticalCurvedList"/>
    <dgm:cxn modelId="{0B23AE71-A39D-47B2-ABB2-D29D133402D0}" type="presParOf" srcId="{D13B6BE3-2AB7-4E9C-8A04-D59A0B4CF103}" destId="{AE91340B-897B-42D0-8843-8CEB4FB01E4C}" srcOrd="3" destOrd="0" presId="urn:microsoft.com/office/officeart/2008/layout/VerticalCurvedList"/>
    <dgm:cxn modelId="{CC5BA187-B1F2-4A30-98A0-CE56184EDBAD}" type="presParOf" srcId="{CDAC1C43-54AF-4EAB-B87D-F88DE3ED506F}" destId="{600035A6-EF06-42A3-BB7E-72C7F3C69996}" srcOrd="1" destOrd="0" presId="urn:microsoft.com/office/officeart/2008/layout/VerticalCurvedList"/>
    <dgm:cxn modelId="{B57C011A-0E76-4566-9999-5D195D44BC4C}" type="presParOf" srcId="{CDAC1C43-54AF-4EAB-B87D-F88DE3ED506F}" destId="{AB7182E9-7763-4DE7-9F49-588C2CD1E6F0}" srcOrd="2" destOrd="0" presId="urn:microsoft.com/office/officeart/2008/layout/VerticalCurvedList"/>
    <dgm:cxn modelId="{8081D32E-1FB0-434E-B448-3D59531F1B59}" type="presParOf" srcId="{AB7182E9-7763-4DE7-9F49-588C2CD1E6F0}" destId="{1FD7D730-7719-4986-923E-16A360F85DB1}" srcOrd="0" destOrd="0" presId="urn:microsoft.com/office/officeart/2008/layout/VerticalCurvedList"/>
    <dgm:cxn modelId="{C2819E29-60BE-44B9-B39E-D1FC9667B6CD}" type="presParOf" srcId="{CDAC1C43-54AF-4EAB-B87D-F88DE3ED506F}" destId="{4CA723BF-4C01-4832-9952-6393489250FC}" srcOrd="3" destOrd="0" presId="urn:microsoft.com/office/officeart/2008/layout/VerticalCurvedList"/>
    <dgm:cxn modelId="{6E07214B-91CE-4ECE-B1C8-CE788E72B2D9}" type="presParOf" srcId="{CDAC1C43-54AF-4EAB-B87D-F88DE3ED506F}" destId="{7795DD21-FF1F-4C39-8EB7-8A38D4103168}" srcOrd="4" destOrd="0" presId="urn:microsoft.com/office/officeart/2008/layout/VerticalCurvedList"/>
    <dgm:cxn modelId="{63E9B157-2402-4DF0-973C-0EE78C9B1A60}" type="presParOf" srcId="{7795DD21-FF1F-4C39-8EB7-8A38D4103168}" destId="{F7C0DF84-30C1-4933-9A2A-4DDD0A75CC83}" srcOrd="0" destOrd="0" presId="urn:microsoft.com/office/officeart/2008/layout/VerticalCurvedList"/>
    <dgm:cxn modelId="{E9EEF117-1338-48F3-BA66-AF4AE495CCBB}" type="presParOf" srcId="{CDAC1C43-54AF-4EAB-B87D-F88DE3ED506F}" destId="{77094ECC-A5C5-4BA7-AF2F-B2F45CE14D15}" srcOrd="5" destOrd="0" presId="urn:microsoft.com/office/officeart/2008/layout/VerticalCurvedList"/>
    <dgm:cxn modelId="{976319BE-E454-4DDB-B27D-9CEAD7373AE5}" type="presParOf" srcId="{CDAC1C43-54AF-4EAB-B87D-F88DE3ED506F}" destId="{3F4A488A-1AE1-4991-A856-5D015110786A}" srcOrd="6" destOrd="0" presId="urn:microsoft.com/office/officeart/2008/layout/VerticalCurvedList"/>
    <dgm:cxn modelId="{13F83F7C-36FA-4ECF-A189-0F0B799B1202}" type="presParOf" srcId="{3F4A488A-1AE1-4991-A856-5D015110786A}" destId="{31D00ED5-FD2E-44D1-B950-61347CA44CD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6EA85B3-0A6A-4CD5-936F-E91E8CB17480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6477FF9C-7D1C-47AC-B091-C249ED9BEFEB}">
      <dgm:prSet phldrT="[Текст]" custT="1"/>
      <dgm:spPr/>
      <dgm:t>
        <a:bodyPr/>
        <a:lstStyle/>
        <a:p>
          <a:r>
            <a:rPr lang="bg-BG" sz="2800" dirty="0">
              <a:latin typeface="Calibri" panose="020F0502020204030204" pitchFamily="34" charset="0"/>
              <a:cs typeface="Calibri" panose="020F0502020204030204" pitchFamily="34" charset="0"/>
            </a:rPr>
            <a:t>Жестокостта се оправдава</a:t>
          </a:r>
        </a:p>
      </dgm:t>
    </dgm:pt>
    <dgm:pt modelId="{9CC11A51-D6F4-4EA8-BF08-637BD3FE1DB0}" type="parTrans" cxnId="{AC720549-6C6B-405A-A4B0-120FFB5EEEE8}">
      <dgm:prSet/>
      <dgm:spPr/>
      <dgm:t>
        <a:bodyPr/>
        <a:lstStyle/>
        <a:p>
          <a:endParaRPr lang="bg-BG"/>
        </a:p>
      </dgm:t>
    </dgm:pt>
    <dgm:pt modelId="{08F73095-EA8A-47A3-9721-2A97F926A212}" type="sibTrans" cxnId="{AC720549-6C6B-405A-A4B0-120FFB5EEEE8}">
      <dgm:prSet/>
      <dgm:spPr/>
      <dgm:t>
        <a:bodyPr/>
        <a:lstStyle/>
        <a:p>
          <a:endParaRPr lang="bg-BG"/>
        </a:p>
      </dgm:t>
    </dgm:pt>
    <dgm:pt modelId="{FA1939F0-7866-4208-92F9-41DE591DEAE5}">
      <dgm:prSet phldrT="[Текст]" custT="1"/>
      <dgm:spPr/>
      <dgm:t>
        <a:bodyPr/>
        <a:lstStyle/>
        <a:p>
          <a:r>
            <a:rPr lang="bg-BG" sz="2000" dirty="0">
              <a:latin typeface="Calibri" panose="020F0502020204030204" pitchFamily="34" charset="0"/>
              <a:cs typeface="Calibri" panose="020F0502020204030204" pitchFamily="34" charset="0"/>
            </a:rPr>
            <a:t>Поведението за извършителя се защитава</a:t>
          </a:r>
        </a:p>
      </dgm:t>
    </dgm:pt>
    <dgm:pt modelId="{198A1B38-E4A3-402C-B021-4EFD89D9E8D2}" type="parTrans" cxnId="{5F6E20F6-F088-4CB6-8C79-6DEFDF731927}">
      <dgm:prSet/>
      <dgm:spPr/>
      <dgm:t>
        <a:bodyPr/>
        <a:lstStyle/>
        <a:p>
          <a:endParaRPr lang="bg-BG"/>
        </a:p>
      </dgm:t>
    </dgm:pt>
    <dgm:pt modelId="{F59A2F38-3088-4B3F-B15C-1A951483C13A}" type="sibTrans" cxnId="{5F6E20F6-F088-4CB6-8C79-6DEFDF731927}">
      <dgm:prSet/>
      <dgm:spPr/>
      <dgm:t>
        <a:bodyPr/>
        <a:lstStyle/>
        <a:p>
          <a:endParaRPr lang="bg-BG"/>
        </a:p>
      </dgm:t>
    </dgm:pt>
    <dgm:pt modelId="{D3079A2F-2025-473D-95EE-CA7285B31408}">
      <dgm:prSet phldrT="[Текст]" custT="1"/>
      <dgm:spPr/>
      <dgm:t>
        <a:bodyPr/>
        <a:lstStyle/>
        <a:p>
          <a:r>
            <a:rPr lang="ru-RU" sz="2000" kern="1200" dirty="0">
              <a:solidFill>
                <a:prstClr val="white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“Можеше да е по-зле, това все пак е само една синина”</a:t>
          </a:r>
          <a:endParaRPr lang="bg-BG" sz="2000" kern="1200" dirty="0">
            <a:solidFill>
              <a:prstClr val="white"/>
            </a:solidFill>
            <a:latin typeface="Calibri" panose="020F0502020204030204" pitchFamily="34" charset="0"/>
            <a:ea typeface="+mn-ea"/>
            <a:cs typeface="Calibri" panose="020F0502020204030204" pitchFamily="34" charset="0"/>
          </a:endParaRPr>
        </a:p>
      </dgm:t>
    </dgm:pt>
    <dgm:pt modelId="{1D262A9E-5D75-4144-9E8A-97CE1E96960B}" type="parTrans" cxnId="{D0657126-7789-4B2F-89BB-1D3EC6B6648E}">
      <dgm:prSet/>
      <dgm:spPr/>
      <dgm:t>
        <a:bodyPr/>
        <a:lstStyle/>
        <a:p>
          <a:endParaRPr lang="bg-BG"/>
        </a:p>
      </dgm:t>
    </dgm:pt>
    <dgm:pt modelId="{ABDB5B02-37B2-4059-A0C4-BE2349B00A8B}" type="sibTrans" cxnId="{D0657126-7789-4B2F-89BB-1D3EC6B6648E}">
      <dgm:prSet/>
      <dgm:spPr/>
      <dgm:t>
        <a:bodyPr/>
        <a:lstStyle/>
        <a:p>
          <a:endParaRPr lang="bg-BG"/>
        </a:p>
      </dgm:t>
    </dgm:pt>
    <dgm:pt modelId="{D0F6F0EF-71EA-4E69-82CF-ABF05813195E}" type="pres">
      <dgm:prSet presAssocID="{16EA85B3-0A6A-4CD5-936F-E91E8CB17480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bg-BG"/>
        </a:p>
      </dgm:t>
    </dgm:pt>
    <dgm:pt modelId="{CDAC1C43-54AF-4EAB-B87D-F88DE3ED506F}" type="pres">
      <dgm:prSet presAssocID="{16EA85B3-0A6A-4CD5-936F-E91E8CB17480}" presName="Name1" presStyleCnt="0"/>
      <dgm:spPr/>
    </dgm:pt>
    <dgm:pt modelId="{D13B6BE3-2AB7-4E9C-8A04-D59A0B4CF103}" type="pres">
      <dgm:prSet presAssocID="{16EA85B3-0A6A-4CD5-936F-E91E8CB17480}" presName="cycle" presStyleCnt="0"/>
      <dgm:spPr/>
    </dgm:pt>
    <dgm:pt modelId="{A45C7A35-1C7E-48F0-AA3C-137BE5CAF33A}" type="pres">
      <dgm:prSet presAssocID="{16EA85B3-0A6A-4CD5-936F-E91E8CB17480}" presName="srcNode" presStyleLbl="node1" presStyleIdx="0" presStyleCnt="3"/>
      <dgm:spPr/>
    </dgm:pt>
    <dgm:pt modelId="{782EE634-5711-4D00-BF32-BAAA27263D9B}" type="pres">
      <dgm:prSet presAssocID="{16EA85B3-0A6A-4CD5-936F-E91E8CB17480}" presName="conn" presStyleLbl="parChTrans1D2" presStyleIdx="0" presStyleCnt="1"/>
      <dgm:spPr/>
      <dgm:t>
        <a:bodyPr/>
        <a:lstStyle/>
        <a:p>
          <a:endParaRPr lang="bg-BG"/>
        </a:p>
      </dgm:t>
    </dgm:pt>
    <dgm:pt modelId="{7114EA26-974B-43A6-8AE1-D86FEA094E91}" type="pres">
      <dgm:prSet presAssocID="{16EA85B3-0A6A-4CD5-936F-E91E8CB17480}" presName="extraNode" presStyleLbl="node1" presStyleIdx="0" presStyleCnt="3"/>
      <dgm:spPr/>
    </dgm:pt>
    <dgm:pt modelId="{AE91340B-897B-42D0-8843-8CEB4FB01E4C}" type="pres">
      <dgm:prSet presAssocID="{16EA85B3-0A6A-4CD5-936F-E91E8CB17480}" presName="dstNode" presStyleLbl="node1" presStyleIdx="0" presStyleCnt="3"/>
      <dgm:spPr/>
    </dgm:pt>
    <dgm:pt modelId="{600035A6-EF06-42A3-BB7E-72C7F3C69996}" type="pres">
      <dgm:prSet presAssocID="{6477FF9C-7D1C-47AC-B091-C249ED9BEFEB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AB7182E9-7763-4DE7-9F49-588C2CD1E6F0}" type="pres">
      <dgm:prSet presAssocID="{6477FF9C-7D1C-47AC-B091-C249ED9BEFEB}" presName="accent_1" presStyleCnt="0"/>
      <dgm:spPr/>
    </dgm:pt>
    <dgm:pt modelId="{1FD7D730-7719-4986-923E-16A360F85DB1}" type="pres">
      <dgm:prSet presAssocID="{6477FF9C-7D1C-47AC-B091-C249ED9BEFEB}" presName="accentRepeatNode" presStyleLbl="solidFgAcc1" presStyleIdx="0" presStyleCnt="3"/>
      <dgm:spPr/>
    </dgm:pt>
    <dgm:pt modelId="{4CA723BF-4C01-4832-9952-6393489250FC}" type="pres">
      <dgm:prSet presAssocID="{FA1939F0-7866-4208-92F9-41DE591DEAE5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7795DD21-FF1F-4C39-8EB7-8A38D4103168}" type="pres">
      <dgm:prSet presAssocID="{FA1939F0-7866-4208-92F9-41DE591DEAE5}" presName="accent_2" presStyleCnt="0"/>
      <dgm:spPr/>
    </dgm:pt>
    <dgm:pt modelId="{F7C0DF84-30C1-4933-9A2A-4DDD0A75CC83}" type="pres">
      <dgm:prSet presAssocID="{FA1939F0-7866-4208-92F9-41DE591DEAE5}" presName="accentRepeatNode" presStyleLbl="solidFgAcc1" presStyleIdx="1" presStyleCnt="3"/>
      <dgm:spPr/>
    </dgm:pt>
    <dgm:pt modelId="{77094ECC-A5C5-4BA7-AF2F-B2F45CE14D15}" type="pres">
      <dgm:prSet presAssocID="{D3079A2F-2025-473D-95EE-CA7285B31408}" presName="text_3" presStyleLbl="node1" presStyleIdx="2" presStyleCnt="3" custScaleY="116778" custLinFactNeighborX="485" custLinFactNeighborY="-5992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3F4A488A-1AE1-4991-A856-5D015110786A}" type="pres">
      <dgm:prSet presAssocID="{D3079A2F-2025-473D-95EE-CA7285B31408}" presName="accent_3" presStyleCnt="0"/>
      <dgm:spPr/>
    </dgm:pt>
    <dgm:pt modelId="{31D00ED5-FD2E-44D1-B950-61347CA44CD7}" type="pres">
      <dgm:prSet presAssocID="{D3079A2F-2025-473D-95EE-CA7285B31408}" presName="accentRepeatNode" presStyleLbl="solidFgAcc1" presStyleIdx="2" presStyleCnt="3"/>
      <dgm:spPr/>
    </dgm:pt>
  </dgm:ptLst>
  <dgm:cxnLst>
    <dgm:cxn modelId="{D0657126-7789-4B2F-89BB-1D3EC6B6648E}" srcId="{16EA85B3-0A6A-4CD5-936F-E91E8CB17480}" destId="{D3079A2F-2025-473D-95EE-CA7285B31408}" srcOrd="2" destOrd="0" parTransId="{1D262A9E-5D75-4144-9E8A-97CE1E96960B}" sibTransId="{ABDB5B02-37B2-4059-A0C4-BE2349B00A8B}"/>
    <dgm:cxn modelId="{AC720549-6C6B-405A-A4B0-120FFB5EEEE8}" srcId="{16EA85B3-0A6A-4CD5-936F-E91E8CB17480}" destId="{6477FF9C-7D1C-47AC-B091-C249ED9BEFEB}" srcOrd="0" destOrd="0" parTransId="{9CC11A51-D6F4-4EA8-BF08-637BD3FE1DB0}" sibTransId="{08F73095-EA8A-47A3-9721-2A97F926A212}"/>
    <dgm:cxn modelId="{5F6E20F6-F088-4CB6-8C79-6DEFDF731927}" srcId="{16EA85B3-0A6A-4CD5-936F-E91E8CB17480}" destId="{FA1939F0-7866-4208-92F9-41DE591DEAE5}" srcOrd="1" destOrd="0" parTransId="{198A1B38-E4A3-402C-B021-4EFD89D9E8D2}" sibTransId="{F59A2F38-3088-4B3F-B15C-1A951483C13A}"/>
    <dgm:cxn modelId="{2172FEA1-914C-47FB-BC5E-D43415982162}" type="presOf" srcId="{08F73095-EA8A-47A3-9721-2A97F926A212}" destId="{782EE634-5711-4D00-BF32-BAAA27263D9B}" srcOrd="0" destOrd="0" presId="urn:microsoft.com/office/officeart/2008/layout/VerticalCurvedList"/>
    <dgm:cxn modelId="{A87DC04D-D52B-4462-B973-7D68BAE1F1D7}" type="presOf" srcId="{D3079A2F-2025-473D-95EE-CA7285B31408}" destId="{77094ECC-A5C5-4BA7-AF2F-B2F45CE14D15}" srcOrd="0" destOrd="0" presId="urn:microsoft.com/office/officeart/2008/layout/VerticalCurvedList"/>
    <dgm:cxn modelId="{74BD33CA-58A6-4135-8280-54FE850AB297}" type="presOf" srcId="{16EA85B3-0A6A-4CD5-936F-E91E8CB17480}" destId="{D0F6F0EF-71EA-4E69-82CF-ABF05813195E}" srcOrd="0" destOrd="0" presId="urn:microsoft.com/office/officeart/2008/layout/VerticalCurvedList"/>
    <dgm:cxn modelId="{24D83408-560C-4515-87CD-BAB4B356E9DE}" type="presOf" srcId="{FA1939F0-7866-4208-92F9-41DE591DEAE5}" destId="{4CA723BF-4C01-4832-9952-6393489250FC}" srcOrd="0" destOrd="0" presId="urn:microsoft.com/office/officeart/2008/layout/VerticalCurvedList"/>
    <dgm:cxn modelId="{55A1F955-919A-48D6-BA77-6AFBCD60B6A4}" type="presOf" srcId="{6477FF9C-7D1C-47AC-B091-C249ED9BEFEB}" destId="{600035A6-EF06-42A3-BB7E-72C7F3C69996}" srcOrd="0" destOrd="0" presId="urn:microsoft.com/office/officeart/2008/layout/VerticalCurvedList"/>
    <dgm:cxn modelId="{5646CBCA-3662-4EEC-9367-BC8EDB5E2F5D}" type="presParOf" srcId="{D0F6F0EF-71EA-4E69-82CF-ABF05813195E}" destId="{CDAC1C43-54AF-4EAB-B87D-F88DE3ED506F}" srcOrd="0" destOrd="0" presId="urn:microsoft.com/office/officeart/2008/layout/VerticalCurvedList"/>
    <dgm:cxn modelId="{82131650-A196-4AD4-98B0-4A3BAE085F73}" type="presParOf" srcId="{CDAC1C43-54AF-4EAB-B87D-F88DE3ED506F}" destId="{D13B6BE3-2AB7-4E9C-8A04-D59A0B4CF103}" srcOrd="0" destOrd="0" presId="urn:microsoft.com/office/officeart/2008/layout/VerticalCurvedList"/>
    <dgm:cxn modelId="{C5A18B93-DADC-4D67-82BC-580EFC9FA16A}" type="presParOf" srcId="{D13B6BE3-2AB7-4E9C-8A04-D59A0B4CF103}" destId="{A45C7A35-1C7E-48F0-AA3C-137BE5CAF33A}" srcOrd="0" destOrd="0" presId="urn:microsoft.com/office/officeart/2008/layout/VerticalCurvedList"/>
    <dgm:cxn modelId="{A3BD84CE-E15A-4EE0-AF94-43F087324CB7}" type="presParOf" srcId="{D13B6BE3-2AB7-4E9C-8A04-D59A0B4CF103}" destId="{782EE634-5711-4D00-BF32-BAAA27263D9B}" srcOrd="1" destOrd="0" presId="urn:microsoft.com/office/officeart/2008/layout/VerticalCurvedList"/>
    <dgm:cxn modelId="{7564033F-C27F-43F2-9173-4C2D32272172}" type="presParOf" srcId="{D13B6BE3-2AB7-4E9C-8A04-D59A0B4CF103}" destId="{7114EA26-974B-43A6-8AE1-D86FEA094E91}" srcOrd="2" destOrd="0" presId="urn:microsoft.com/office/officeart/2008/layout/VerticalCurvedList"/>
    <dgm:cxn modelId="{0B23AE71-A39D-47B2-ABB2-D29D133402D0}" type="presParOf" srcId="{D13B6BE3-2AB7-4E9C-8A04-D59A0B4CF103}" destId="{AE91340B-897B-42D0-8843-8CEB4FB01E4C}" srcOrd="3" destOrd="0" presId="urn:microsoft.com/office/officeart/2008/layout/VerticalCurvedList"/>
    <dgm:cxn modelId="{CC5BA187-B1F2-4A30-98A0-CE56184EDBAD}" type="presParOf" srcId="{CDAC1C43-54AF-4EAB-B87D-F88DE3ED506F}" destId="{600035A6-EF06-42A3-BB7E-72C7F3C69996}" srcOrd="1" destOrd="0" presId="urn:microsoft.com/office/officeart/2008/layout/VerticalCurvedList"/>
    <dgm:cxn modelId="{B57C011A-0E76-4566-9999-5D195D44BC4C}" type="presParOf" srcId="{CDAC1C43-54AF-4EAB-B87D-F88DE3ED506F}" destId="{AB7182E9-7763-4DE7-9F49-588C2CD1E6F0}" srcOrd="2" destOrd="0" presId="urn:microsoft.com/office/officeart/2008/layout/VerticalCurvedList"/>
    <dgm:cxn modelId="{8081D32E-1FB0-434E-B448-3D59531F1B59}" type="presParOf" srcId="{AB7182E9-7763-4DE7-9F49-588C2CD1E6F0}" destId="{1FD7D730-7719-4986-923E-16A360F85DB1}" srcOrd="0" destOrd="0" presId="urn:microsoft.com/office/officeart/2008/layout/VerticalCurvedList"/>
    <dgm:cxn modelId="{C2819E29-60BE-44B9-B39E-D1FC9667B6CD}" type="presParOf" srcId="{CDAC1C43-54AF-4EAB-B87D-F88DE3ED506F}" destId="{4CA723BF-4C01-4832-9952-6393489250FC}" srcOrd="3" destOrd="0" presId="urn:microsoft.com/office/officeart/2008/layout/VerticalCurvedList"/>
    <dgm:cxn modelId="{6E07214B-91CE-4ECE-B1C8-CE788E72B2D9}" type="presParOf" srcId="{CDAC1C43-54AF-4EAB-B87D-F88DE3ED506F}" destId="{7795DD21-FF1F-4C39-8EB7-8A38D4103168}" srcOrd="4" destOrd="0" presId="urn:microsoft.com/office/officeart/2008/layout/VerticalCurvedList"/>
    <dgm:cxn modelId="{63E9B157-2402-4DF0-973C-0EE78C9B1A60}" type="presParOf" srcId="{7795DD21-FF1F-4C39-8EB7-8A38D4103168}" destId="{F7C0DF84-30C1-4933-9A2A-4DDD0A75CC83}" srcOrd="0" destOrd="0" presId="urn:microsoft.com/office/officeart/2008/layout/VerticalCurvedList"/>
    <dgm:cxn modelId="{E9EEF117-1338-48F3-BA66-AF4AE495CCBB}" type="presParOf" srcId="{CDAC1C43-54AF-4EAB-B87D-F88DE3ED506F}" destId="{77094ECC-A5C5-4BA7-AF2F-B2F45CE14D15}" srcOrd="5" destOrd="0" presId="urn:microsoft.com/office/officeart/2008/layout/VerticalCurvedList"/>
    <dgm:cxn modelId="{976319BE-E454-4DDB-B27D-9CEAD7373AE5}" type="presParOf" srcId="{CDAC1C43-54AF-4EAB-B87D-F88DE3ED506F}" destId="{3F4A488A-1AE1-4991-A856-5D015110786A}" srcOrd="6" destOrd="0" presId="urn:microsoft.com/office/officeart/2008/layout/VerticalCurvedList"/>
    <dgm:cxn modelId="{13F83F7C-36FA-4ECF-A189-0F0B799B1202}" type="presParOf" srcId="{3F4A488A-1AE1-4991-A856-5D015110786A}" destId="{31D00ED5-FD2E-44D1-B950-61347CA44CD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6EA85B3-0A6A-4CD5-936F-E91E8CB17480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6477FF9C-7D1C-47AC-B091-C249ED9BEFEB}">
      <dgm:prSet phldrT="[Текст]" custT="1"/>
      <dgm:spPr/>
      <dgm:t>
        <a:bodyPr/>
        <a:lstStyle/>
        <a:p>
          <a:r>
            <a:rPr lang="ru-RU" sz="2000" kern="1200" dirty="0">
              <a:solidFill>
                <a:prstClr val="white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Загуба на всякакъв контрол над процеса</a:t>
          </a:r>
          <a:endParaRPr lang="bg-BG" sz="2000" kern="1200" dirty="0">
            <a:solidFill>
              <a:prstClr val="white"/>
            </a:solidFill>
            <a:latin typeface="Calibri" panose="020F0502020204030204" pitchFamily="34" charset="0"/>
            <a:ea typeface="+mn-ea"/>
            <a:cs typeface="Calibri" panose="020F0502020204030204" pitchFamily="34" charset="0"/>
          </a:endParaRPr>
        </a:p>
      </dgm:t>
    </dgm:pt>
    <dgm:pt modelId="{9CC11A51-D6F4-4EA8-BF08-637BD3FE1DB0}" type="parTrans" cxnId="{AC720549-6C6B-405A-A4B0-120FFB5EEEE8}">
      <dgm:prSet/>
      <dgm:spPr/>
      <dgm:t>
        <a:bodyPr/>
        <a:lstStyle/>
        <a:p>
          <a:endParaRPr lang="bg-BG"/>
        </a:p>
      </dgm:t>
    </dgm:pt>
    <dgm:pt modelId="{08F73095-EA8A-47A3-9721-2A97F926A212}" type="sibTrans" cxnId="{AC720549-6C6B-405A-A4B0-120FFB5EEEE8}">
      <dgm:prSet/>
      <dgm:spPr/>
      <dgm:t>
        <a:bodyPr/>
        <a:lstStyle/>
        <a:p>
          <a:endParaRPr lang="bg-BG"/>
        </a:p>
      </dgm:t>
    </dgm:pt>
    <dgm:pt modelId="{FA1939F0-7866-4208-92F9-41DE591DEAE5}">
      <dgm:prSet phldrT="[Текст]" custT="1"/>
      <dgm:spPr/>
      <dgm:t>
        <a:bodyPr/>
        <a:lstStyle/>
        <a:p>
          <a:r>
            <a:rPr lang="bg-BG" sz="1800" dirty="0">
              <a:latin typeface="Calibri" panose="020F0502020204030204" pitchFamily="34" charset="0"/>
              <a:cs typeface="Calibri" panose="020F0502020204030204" pitchFamily="34" charset="0"/>
            </a:rPr>
            <a:t>Неспособност за управление на деструктивното поведение</a:t>
          </a:r>
        </a:p>
      </dgm:t>
    </dgm:pt>
    <dgm:pt modelId="{198A1B38-E4A3-402C-B021-4EFD89D9E8D2}" type="parTrans" cxnId="{5F6E20F6-F088-4CB6-8C79-6DEFDF731927}">
      <dgm:prSet/>
      <dgm:spPr/>
      <dgm:t>
        <a:bodyPr/>
        <a:lstStyle/>
        <a:p>
          <a:endParaRPr lang="bg-BG"/>
        </a:p>
      </dgm:t>
    </dgm:pt>
    <dgm:pt modelId="{F59A2F38-3088-4B3F-B15C-1A951483C13A}" type="sibTrans" cxnId="{5F6E20F6-F088-4CB6-8C79-6DEFDF731927}">
      <dgm:prSet/>
      <dgm:spPr/>
      <dgm:t>
        <a:bodyPr/>
        <a:lstStyle/>
        <a:p>
          <a:endParaRPr lang="bg-BG"/>
        </a:p>
      </dgm:t>
    </dgm:pt>
    <dgm:pt modelId="{D3079A2F-2025-473D-95EE-CA7285B31408}">
      <dgm:prSet phldrT="[Текст]"/>
      <dgm:spPr/>
      <dgm:t>
        <a:bodyPr/>
        <a:lstStyle/>
        <a:p>
          <a:r>
            <a:rPr lang="bg-BG" dirty="0">
              <a:latin typeface="Calibri" panose="020F0502020204030204" pitchFamily="34" charset="0"/>
              <a:cs typeface="Calibri" panose="020F0502020204030204" pitchFamily="34" charset="0"/>
            </a:rPr>
            <a:t>И 2-те страни съзнават, че ситуацията е без контрол</a:t>
          </a:r>
        </a:p>
      </dgm:t>
    </dgm:pt>
    <dgm:pt modelId="{1D262A9E-5D75-4144-9E8A-97CE1E96960B}" type="parTrans" cxnId="{D0657126-7789-4B2F-89BB-1D3EC6B6648E}">
      <dgm:prSet/>
      <dgm:spPr/>
      <dgm:t>
        <a:bodyPr/>
        <a:lstStyle/>
        <a:p>
          <a:endParaRPr lang="bg-BG"/>
        </a:p>
      </dgm:t>
    </dgm:pt>
    <dgm:pt modelId="{ABDB5B02-37B2-4059-A0C4-BE2349B00A8B}" type="sibTrans" cxnId="{D0657126-7789-4B2F-89BB-1D3EC6B6648E}">
      <dgm:prSet/>
      <dgm:spPr/>
      <dgm:t>
        <a:bodyPr/>
        <a:lstStyle/>
        <a:p>
          <a:endParaRPr lang="bg-BG"/>
        </a:p>
      </dgm:t>
    </dgm:pt>
    <dgm:pt modelId="{D0F6F0EF-71EA-4E69-82CF-ABF05813195E}" type="pres">
      <dgm:prSet presAssocID="{16EA85B3-0A6A-4CD5-936F-E91E8CB17480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bg-BG"/>
        </a:p>
      </dgm:t>
    </dgm:pt>
    <dgm:pt modelId="{CDAC1C43-54AF-4EAB-B87D-F88DE3ED506F}" type="pres">
      <dgm:prSet presAssocID="{16EA85B3-0A6A-4CD5-936F-E91E8CB17480}" presName="Name1" presStyleCnt="0"/>
      <dgm:spPr/>
    </dgm:pt>
    <dgm:pt modelId="{D13B6BE3-2AB7-4E9C-8A04-D59A0B4CF103}" type="pres">
      <dgm:prSet presAssocID="{16EA85B3-0A6A-4CD5-936F-E91E8CB17480}" presName="cycle" presStyleCnt="0"/>
      <dgm:spPr/>
    </dgm:pt>
    <dgm:pt modelId="{A45C7A35-1C7E-48F0-AA3C-137BE5CAF33A}" type="pres">
      <dgm:prSet presAssocID="{16EA85B3-0A6A-4CD5-936F-E91E8CB17480}" presName="srcNode" presStyleLbl="node1" presStyleIdx="0" presStyleCnt="3"/>
      <dgm:spPr/>
    </dgm:pt>
    <dgm:pt modelId="{782EE634-5711-4D00-BF32-BAAA27263D9B}" type="pres">
      <dgm:prSet presAssocID="{16EA85B3-0A6A-4CD5-936F-E91E8CB17480}" presName="conn" presStyleLbl="parChTrans1D2" presStyleIdx="0" presStyleCnt="1"/>
      <dgm:spPr/>
      <dgm:t>
        <a:bodyPr/>
        <a:lstStyle/>
        <a:p>
          <a:endParaRPr lang="bg-BG"/>
        </a:p>
      </dgm:t>
    </dgm:pt>
    <dgm:pt modelId="{7114EA26-974B-43A6-8AE1-D86FEA094E91}" type="pres">
      <dgm:prSet presAssocID="{16EA85B3-0A6A-4CD5-936F-E91E8CB17480}" presName="extraNode" presStyleLbl="node1" presStyleIdx="0" presStyleCnt="3"/>
      <dgm:spPr/>
    </dgm:pt>
    <dgm:pt modelId="{AE91340B-897B-42D0-8843-8CEB4FB01E4C}" type="pres">
      <dgm:prSet presAssocID="{16EA85B3-0A6A-4CD5-936F-E91E8CB17480}" presName="dstNode" presStyleLbl="node1" presStyleIdx="0" presStyleCnt="3"/>
      <dgm:spPr/>
    </dgm:pt>
    <dgm:pt modelId="{600035A6-EF06-42A3-BB7E-72C7F3C69996}" type="pres">
      <dgm:prSet presAssocID="{6477FF9C-7D1C-47AC-B091-C249ED9BEFEB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AB7182E9-7763-4DE7-9F49-588C2CD1E6F0}" type="pres">
      <dgm:prSet presAssocID="{6477FF9C-7D1C-47AC-B091-C249ED9BEFEB}" presName="accent_1" presStyleCnt="0"/>
      <dgm:spPr/>
    </dgm:pt>
    <dgm:pt modelId="{1FD7D730-7719-4986-923E-16A360F85DB1}" type="pres">
      <dgm:prSet presAssocID="{6477FF9C-7D1C-47AC-B091-C249ED9BEFEB}" presName="accentRepeatNode" presStyleLbl="solidFgAcc1" presStyleIdx="0" presStyleCnt="3"/>
      <dgm:spPr/>
    </dgm:pt>
    <dgm:pt modelId="{4CA723BF-4C01-4832-9952-6393489250FC}" type="pres">
      <dgm:prSet presAssocID="{FA1939F0-7866-4208-92F9-41DE591DEAE5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7795DD21-FF1F-4C39-8EB7-8A38D4103168}" type="pres">
      <dgm:prSet presAssocID="{FA1939F0-7866-4208-92F9-41DE591DEAE5}" presName="accent_2" presStyleCnt="0"/>
      <dgm:spPr/>
    </dgm:pt>
    <dgm:pt modelId="{F7C0DF84-30C1-4933-9A2A-4DDD0A75CC83}" type="pres">
      <dgm:prSet presAssocID="{FA1939F0-7866-4208-92F9-41DE591DEAE5}" presName="accentRepeatNode" presStyleLbl="solidFgAcc1" presStyleIdx="1" presStyleCnt="3"/>
      <dgm:spPr/>
    </dgm:pt>
    <dgm:pt modelId="{77094ECC-A5C5-4BA7-AF2F-B2F45CE14D15}" type="pres">
      <dgm:prSet presAssocID="{D3079A2F-2025-473D-95EE-CA7285B31408}" presName="text_3" presStyleLbl="node1" presStyleIdx="2" presStyleCnt="3" custLinFactNeighborX="485" custLinFactNeighborY="5996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3F4A488A-1AE1-4991-A856-5D015110786A}" type="pres">
      <dgm:prSet presAssocID="{D3079A2F-2025-473D-95EE-CA7285B31408}" presName="accent_3" presStyleCnt="0"/>
      <dgm:spPr/>
    </dgm:pt>
    <dgm:pt modelId="{31D00ED5-FD2E-44D1-B950-61347CA44CD7}" type="pres">
      <dgm:prSet presAssocID="{D3079A2F-2025-473D-95EE-CA7285B31408}" presName="accentRepeatNode" presStyleLbl="solidFgAcc1" presStyleIdx="2" presStyleCnt="3"/>
      <dgm:spPr/>
    </dgm:pt>
  </dgm:ptLst>
  <dgm:cxnLst>
    <dgm:cxn modelId="{D0657126-7789-4B2F-89BB-1D3EC6B6648E}" srcId="{16EA85B3-0A6A-4CD5-936F-E91E8CB17480}" destId="{D3079A2F-2025-473D-95EE-CA7285B31408}" srcOrd="2" destOrd="0" parTransId="{1D262A9E-5D75-4144-9E8A-97CE1E96960B}" sibTransId="{ABDB5B02-37B2-4059-A0C4-BE2349B00A8B}"/>
    <dgm:cxn modelId="{AC720549-6C6B-405A-A4B0-120FFB5EEEE8}" srcId="{16EA85B3-0A6A-4CD5-936F-E91E8CB17480}" destId="{6477FF9C-7D1C-47AC-B091-C249ED9BEFEB}" srcOrd="0" destOrd="0" parTransId="{9CC11A51-D6F4-4EA8-BF08-637BD3FE1DB0}" sibTransId="{08F73095-EA8A-47A3-9721-2A97F926A212}"/>
    <dgm:cxn modelId="{5F6E20F6-F088-4CB6-8C79-6DEFDF731927}" srcId="{16EA85B3-0A6A-4CD5-936F-E91E8CB17480}" destId="{FA1939F0-7866-4208-92F9-41DE591DEAE5}" srcOrd="1" destOrd="0" parTransId="{198A1B38-E4A3-402C-B021-4EFD89D9E8D2}" sibTransId="{F59A2F38-3088-4B3F-B15C-1A951483C13A}"/>
    <dgm:cxn modelId="{2172FEA1-914C-47FB-BC5E-D43415982162}" type="presOf" srcId="{08F73095-EA8A-47A3-9721-2A97F926A212}" destId="{782EE634-5711-4D00-BF32-BAAA27263D9B}" srcOrd="0" destOrd="0" presId="urn:microsoft.com/office/officeart/2008/layout/VerticalCurvedList"/>
    <dgm:cxn modelId="{A87DC04D-D52B-4462-B973-7D68BAE1F1D7}" type="presOf" srcId="{D3079A2F-2025-473D-95EE-CA7285B31408}" destId="{77094ECC-A5C5-4BA7-AF2F-B2F45CE14D15}" srcOrd="0" destOrd="0" presId="urn:microsoft.com/office/officeart/2008/layout/VerticalCurvedList"/>
    <dgm:cxn modelId="{74BD33CA-58A6-4135-8280-54FE850AB297}" type="presOf" srcId="{16EA85B3-0A6A-4CD5-936F-E91E8CB17480}" destId="{D0F6F0EF-71EA-4E69-82CF-ABF05813195E}" srcOrd="0" destOrd="0" presId="urn:microsoft.com/office/officeart/2008/layout/VerticalCurvedList"/>
    <dgm:cxn modelId="{24D83408-560C-4515-87CD-BAB4B356E9DE}" type="presOf" srcId="{FA1939F0-7866-4208-92F9-41DE591DEAE5}" destId="{4CA723BF-4C01-4832-9952-6393489250FC}" srcOrd="0" destOrd="0" presId="urn:microsoft.com/office/officeart/2008/layout/VerticalCurvedList"/>
    <dgm:cxn modelId="{55A1F955-919A-48D6-BA77-6AFBCD60B6A4}" type="presOf" srcId="{6477FF9C-7D1C-47AC-B091-C249ED9BEFEB}" destId="{600035A6-EF06-42A3-BB7E-72C7F3C69996}" srcOrd="0" destOrd="0" presId="urn:microsoft.com/office/officeart/2008/layout/VerticalCurvedList"/>
    <dgm:cxn modelId="{5646CBCA-3662-4EEC-9367-BC8EDB5E2F5D}" type="presParOf" srcId="{D0F6F0EF-71EA-4E69-82CF-ABF05813195E}" destId="{CDAC1C43-54AF-4EAB-B87D-F88DE3ED506F}" srcOrd="0" destOrd="0" presId="urn:microsoft.com/office/officeart/2008/layout/VerticalCurvedList"/>
    <dgm:cxn modelId="{82131650-A196-4AD4-98B0-4A3BAE085F73}" type="presParOf" srcId="{CDAC1C43-54AF-4EAB-B87D-F88DE3ED506F}" destId="{D13B6BE3-2AB7-4E9C-8A04-D59A0B4CF103}" srcOrd="0" destOrd="0" presId="urn:microsoft.com/office/officeart/2008/layout/VerticalCurvedList"/>
    <dgm:cxn modelId="{C5A18B93-DADC-4D67-82BC-580EFC9FA16A}" type="presParOf" srcId="{D13B6BE3-2AB7-4E9C-8A04-D59A0B4CF103}" destId="{A45C7A35-1C7E-48F0-AA3C-137BE5CAF33A}" srcOrd="0" destOrd="0" presId="urn:microsoft.com/office/officeart/2008/layout/VerticalCurvedList"/>
    <dgm:cxn modelId="{A3BD84CE-E15A-4EE0-AF94-43F087324CB7}" type="presParOf" srcId="{D13B6BE3-2AB7-4E9C-8A04-D59A0B4CF103}" destId="{782EE634-5711-4D00-BF32-BAAA27263D9B}" srcOrd="1" destOrd="0" presId="urn:microsoft.com/office/officeart/2008/layout/VerticalCurvedList"/>
    <dgm:cxn modelId="{7564033F-C27F-43F2-9173-4C2D32272172}" type="presParOf" srcId="{D13B6BE3-2AB7-4E9C-8A04-D59A0B4CF103}" destId="{7114EA26-974B-43A6-8AE1-D86FEA094E91}" srcOrd="2" destOrd="0" presId="urn:microsoft.com/office/officeart/2008/layout/VerticalCurvedList"/>
    <dgm:cxn modelId="{0B23AE71-A39D-47B2-ABB2-D29D133402D0}" type="presParOf" srcId="{D13B6BE3-2AB7-4E9C-8A04-D59A0B4CF103}" destId="{AE91340B-897B-42D0-8843-8CEB4FB01E4C}" srcOrd="3" destOrd="0" presId="urn:microsoft.com/office/officeart/2008/layout/VerticalCurvedList"/>
    <dgm:cxn modelId="{CC5BA187-B1F2-4A30-98A0-CE56184EDBAD}" type="presParOf" srcId="{CDAC1C43-54AF-4EAB-B87D-F88DE3ED506F}" destId="{600035A6-EF06-42A3-BB7E-72C7F3C69996}" srcOrd="1" destOrd="0" presId="urn:microsoft.com/office/officeart/2008/layout/VerticalCurvedList"/>
    <dgm:cxn modelId="{B57C011A-0E76-4566-9999-5D195D44BC4C}" type="presParOf" srcId="{CDAC1C43-54AF-4EAB-B87D-F88DE3ED506F}" destId="{AB7182E9-7763-4DE7-9F49-588C2CD1E6F0}" srcOrd="2" destOrd="0" presId="urn:microsoft.com/office/officeart/2008/layout/VerticalCurvedList"/>
    <dgm:cxn modelId="{8081D32E-1FB0-434E-B448-3D59531F1B59}" type="presParOf" srcId="{AB7182E9-7763-4DE7-9F49-588C2CD1E6F0}" destId="{1FD7D730-7719-4986-923E-16A360F85DB1}" srcOrd="0" destOrd="0" presId="urn:microsoft.com/office/officeart/2008/layout/VerticalCurvedList"/>
    <dgm:cxn modelId="{C2819E29-60BE-44B9-B39E-D1FC9667B6CD}" type="presParOf" srcId="{CDAC1C43-54AF-4EAB-B87D-F88DE3ED506F}" destId="{4CA723BF-4C01-4832-9952-6393489250FC}" srcOrd="3" destOrd="0" presId="urn:microsoft.com/office/officeart/2008/layout/VerticalCurvedList"/>
    <dgm:cxn modelId="{6E07214B-91CE-4ECE-B1C8-CE788E72B2D9}" type="presParOf" srcId="{CDAC1C43-54AF-4EAB-B87D-F88DE3ED506F}" destId="{7795DD21-FF1F-4C39-8EB7-8A38D4103168}" srcOrd="4" destOrd="0" presId="urn:microsoft.com/office/officeart/2008/layout/VerticalCurvedList"/>
    <dgm:cxn modelId="{63E9B157-2402-4DF0-973C-0EE78C9B1A60}" type="presParOf" srcId="{7795DD21-FF1F-4C39-8EB7-8A38D4103168}" destId="{F7C0DF84-30C1-4933-9A2A-4DDD0A75CC83}" srcOrd="0" destOrd="0" presId="urn:microsoft.com/office/officeart/2008/layout/VerticalCurvedList"/>
    <dgm:cxn modelId="{E9EEF117-1338-48F3-BA66-AF4AE495CCBB}" type="presParOf" srcId="{CDAC1C43-54AF-4EAB-B87D-F88DE3ED506F}" destId="{77094ECC-A5C5-4BA7-AF2F-B2F45CE14D15}" srcOrd="5" destOrd="0" presId="urn:microsoft.com/office/officeart/2008/layout/VerticalCurvedList"/>
    <dgm:cxn modelId="{976319BE-E454-4DDB-B27D-9CEAD7373AE5}" type="presParOf" srcId="{CDAC1C43-54AF-4EAB-B87D-F88DE3ED506F}" destId="{3F4A488A-1AE1-4991-A856-5D015110786A}" srcOrd="6" destOrd="0" presId="urn:microsoft.com/office/officeart/2008/layout/VerticalCurvedList"/>
    <dgm:cxn modelId="{13F83F7C-36FA-4ECF-A189-0F0B799B1202}" type="presParOf" srcId="{3F4A488A-1AE1-4991-A856-5D015110786A}" destId="{31D00ED5-FD2E-44D1-B950-61347CA44CD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6EA85B3-0A6A-4CD5-936F-E91E8CB17480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6477FF9C-7D1C-47AC-B091-C249ED9BEFEB}">
      <dgm:prSet phldrT="[Текст]"/>
      <dgm:spPr/>
      <dgm:t>
        <a:bodyPr/>
        <a:lstStyle/>
        <a:p>
          <a:r>
            <a:rPr lang="bg-BG" dirty="0">
              <a:latin typeface="Calibri" panose="020F0502020204030204" pitchFamily="34" charset="0"/>
              <a:cs typeface="Calibri" panose="020F0502020204030204" pitchFamily="34" charset="0"/>
            </a:rPr>
            <a:t>Необичаен покой и любов</a:t>
          </a:r>
        </a:p>
      </dgm:t>
    </dgm:pt>
    <dgm:pt modelId="{9CC11A51-D6F4-4EA8-BF08-637BD3FE1DB0}" type="parTrans" cxnId="{AC720549-6C6B-405A-A4B0-120FFB5EEEE8}">
      <dgm:prSet/>
      <dgm:spPr/>
      <dgm:t>
        <a:bodyPr/>
        <a:lstStyle/>
        <a:p>
          <a:endParaRPr lang="bg-BG"/>
        </a:p>
      </dgm:t>
    </dgm:pt>
    <dgm:pt modelId="{08F73095-EA8A-47A3-9721-2A97F926A212}" type="sibTrans" cxnId="{AC720549-6C6B-405A-A4B0-120FFB5EEEE8}">
      <dgm:prSet/>
      <dgm:spPr/>
      <dgm:t>
        <a:bodyPr/>
        <a:lstStyle/>
        <a:p>
          <a:endParaRPr lang="bg-BG"/>
        </a:p>
      </dgm:t>
    </dgm:pt>
    <dgm:pt modelId="{FA1939F0-7866-4208-92F9-41DE591DEAE5}">
      <dgm:prSet phldrT="[Текст]"/>
      <dgm:spPr/>
      <dgm:t>
        <a:bodyPr/>
        <a:lstStyle/>
        <a:p>
          <a:r>
            <a:rPr lang="bg-BG" dirty="0">
              <a:latin typeface="Calibri" panose="020F0502020204030204" pitchFamily="34" charset="0"/>
              <a:cs typeface="Calibri" panose="020F0502020204030204" pitchFamily="34" charset="0"/>
            </a:rPr>
            <a:t>Покаяние	</a:t>
          </a:r>
        </a:p>
      </dgm:t>
    </dgm:pt>
    <dgm:pt modelId="{198A1B38-E4A3-402C-B021-4EFD89D9E8D2}" type="parTrans" cxnId="{5F6E20F6-F088-4CB6-8C79-6DEFDF731927}">
      <dgm:prSet/>
      <dgm:spPr/>
      <dgm:t>
        <a:bodyPr/>
        <a:lstStyle/>
        <a:p>
          <a:endParaRPr lang="bg-BG"/>
        </a:p>
      </dgm:t>
    </dgm:pt>
    <dgm:pt modelId="{F59A2F38-3088-4B3F-B15C-1A951483C13A}" type="sibTrans" cxnId="{5F6E20F6-F088-4CB6-8C79-6DEFDF731927}">
      <dgm:prSet/>
      <dgm:spPr/>
      <dgm:t>
        <a:bodyPr/>
        <a:lstStyle/>
        <a:p>
          <a:endParaRPr lang="bg-BG"/>
        </a:p>
      </dgm:t>
    </dgm:pt>
    <dgm:pt modelId="{D3079A2F-2025-473D-95EE-CA7285B31408}">
      <dgm:prSet phldrT="[Текст]"/>
      <dgm:spPr/>
      <dgm:t>
        <a:bodyPr/>
        <a:lstStyle/>
        <a:p>
          <a:r>
            <a:rPr lang="bg-BG" dirty="0">
              <a:latin typeface="Calibri" panose="020F0502020204030204" pitchFamily="34" charset="0"/>
              <a:cs typeface="Calibri" panose="020F0502020204030204" pitchFamily="34" charset="0"/>
            </a:rPr>
            <a:t>Жестове на внимание и уважение</a:t>
          </a:r>
        </a:p>
      </dgm:t>
    </dgm:pt>
    <dgm:pt modelId="{1D262A9E-5D75-4144-9E8A-97CE1E96960B}" type="parTrans" cxnId="{D0657126-7789-4B2F-89BB-1D3EC6B6648E}">
      <dgm:prSet/>
      <dgm:spPr/>
      <dgm:t>
        <a:bodyPr/>
        <a:lstStyle/>
        <a:p>
          <a:endParaRPr lang="bg-BG"/>
        </a:p>
      </dgm:t>
    </dgm:pt>
    <dgm:pt modelId="{ABDB5B02-37B2-4059-A0C4-BE2349B00A8B}" type="sibTrans" cxnId="{D0657126-7789-4B2F-89BB-1D3EC6B6648E}">
      <dgm:prSet/>
      <dgm:spPr/>
      <dgm:t>
        <a:bodyPr/>
        <a:lstStyle/>
        <a:p>
          <a:endParaRPr lang="bg-BG"/>
        </a:p>
      </dgm:t>
    </dgm:pt>
    <dgm:pt modelId="{D0F6F0EF-71EA-4E69-82CF-ABF05813195E}" type="pres">
      <dgm:prSet presAssocID="{16EA85B3-0A6A-4CD5-936F-E91E8CB17480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bg-BG"/>
        </a:p>
      </dgm:t>
    </dgm:pt>
    <dgm:pt modelId="{CDAC1C43-54AF-4EAB-B87D-F88DE3ED506F}" type="pres">
      <dgm:prSet presAssocID="{16EA85B3-0A6A-4CD5-936F-E91E8CB17480}" presName="Name1" presStyleCnt="0"/>
      <dgm:spPr/>
    </dgm:pt>
    <dgm:pt modelId="{D13B6BE3-2AB7-4E9C-8A04-D59A0B4CF103}" type="pres">
      <dgm:prSet presAssocID="{16EA85B3-0A6A-4CD5-936F-E91E8CB17480}" presName="cycle" presStyleCnt="0"/>
      <dgm:spPr/>
    </dgm:pt>
    <dgm:pt modelId="{A45C7A35-1C7E-48F0-AA3C-137BE5CAF33A}" type="pres">
      <dgm:prSet presAssocID="{16EA85B3-0A6A-4CD5-936F-E91E8CB17480}" presName="srcNode" presStyleLbl="node1" presStyleIdx="0" presStyleCnt="3"/>
      <dgm:spPr/>
    </dgm:pt>
    <dgm:pt modelId="{782EE634-5711-4D00-BF32-BAAA27263D9B}" type="pres">
      <dgm:prSet presAssocID="{16EA85B3-0A6A-4CD5-936F-E91E8CB17480}" presName="conn" presStyleLbl="parChTrans1D2" presStyleIdx="0" presStyleCnt="1"/>
      <dgm:spPr/>
      <dgm:t>
        <a:bodyPr/>
        <a:lstStyle/>
        <a:p>
          <a:endParaRPr lang="bg-BG"/>
        </a:p>
      </dgm:t>
    </dgm:pt>
    <dgm:pt modelId="{7114EA26-974B-43A6-8AE1-D86FEA094E91}" type="pres">
      <dgm:prSet presAssocID="{16EA85B3-0A6A-4CD5-936F-E91E8CB17480}" presName="extraNode" presStyleLbl="node1" presStyleIdx="0" presStyleCnt="3"/>
      <dgm:spPr/>
    </dgm:pt>
    <dgm:pt modelId="{AE91340B-897B-42D0-8843-8CEB4FB01E4C}" type="pres">
      <dgm:prSet presAssocID="{16EA85B3-0A6A-4CD5-936F-E91E8CB17480}" presName="dstNode" presStyleLbl="node1" presStyleIdx="0" presStyleCnt="3"/>
      <dgm:spPr/>
    </dgm:pt>
    <dgm:pt modelId="{600035A6-EF06-42A3-BB7E-72C7F3C69996}" type="pres">
      <dgm:prSet presAssocID="{6477FF9C-7D1C-47AC-B091-C249ED9BEFEB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AB7182E9-7763-4DE7-9F49-588C2CD1E6F0}" type="pres">
      <dgm:prSet presAssocID="{6477FF9C-7D1C-47AC-B091-C249ED9BEFEB}" presName="accent_1" presStyleCnt="0"/>
      <dgm:spPr/>
    </dgm:pt>
    <dgm:pt modelId="{1FD7D730-7719-4986-923E-16A360F85DB1}" type="pres">
      <dgm:prSet presAssocID="{6477FF9C-7D1C-47AC-B091-C249ED9BEFEB}" presName="accentRepeatNode" presStyleLbl="solidFgAcc1" presStyleIdx="0" presStyleCnt="3"/>
      <dgm:spPr/>
    </dgm:pt>
    <dgm:pt modelId="{4CA723BF-4C01-4832-9952-6393489250FC}" type="pres">
      <dgm:prSet presAssocID="{FA1939F0-7866-4208-92F9-41DE591DEAE5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7795DD21-FF1F-4C39-8EB7-8A38D4103168}" type="pres">
      <dgm:prSet presAssocID="{FA1939F0-7866-4208-92F9-41DE591DEAE5}" presName="accent_2" presStyleCnt="0"/>
      <dgm:spPr/>
    </dgm:pt>
    <dgm:pt modelId="{F7C0DF84-30C1-4933-9A2A-4DDD0A75CC83}" type="pres">
      <dgm:prSet presAssocID="{FA1939F0-7866-4208-92F9-41DE591DEAE5}" presName="accentRepeatNode" presStyleLbl="solidFgAcc1" presStyleIdx="1" presStyleCnt="3"/>
      <dgm:spPr/>
    </dgm:pt>
    <dgm:pt modelId="{77094ECC-A5C5-4BA7-AF2F-B2F45CE14D15}" type="pres">
      <dgm:prSet presAssocID="{D3079A2F-2025-473D-95EE-CA7285B31408}" presName="text_3" presStyleLbl="node1" presStyleIdx="2" presStyleCnt="3" custLinFactNeighborX="485" custLinFactNeighborY="5996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3F4A488A-1AE1-4991-A856-5D015110786A}" type="pres">
      <dgm:prSet presAssocID="{D3079A2F-2025-473D-95EE-CA7285B31408}" presName="accent_3" presStyleCnt="0"/>
      <dgm:spPr/>
    </dgm:pt>
    <dgm:pt modelId="{31D00ED5-FD2E-44D1-B950-61347CA44CD7}" type="pres">
      <dgm:prSet presAssocID="{D3079A2F-2025-473D-95EE-CA7285B31408}" presName="accentRepeatNode" presStyleLbl="solidFgAcc1" presStyleIdx="2" presStyleCnt="3"/>
      <dgm:spPr/>
    </dgm:pt>
  </dgm:ptLst>
  <dgm:cxnLst>
    <dgm:cxn modelId="{D0657126-7789-4B2F-89BB-1D3EC6B6648E}" srcId="{16EA85B3-0A6A-4CD5-936F-E91E8CB17480}" destId="{D3079A2F-2025-473D-95EE-CA7285B31408}" srcOrd="2" destOrd="0" parTransId="{1D262A9E-5D75-4144-9E8A-97CE1E96960B}" sibTransId="{ABDB5B02-37B2-4059-A0C4-BE2349B00A8B}"/>
    <dgm:cxn modelId="{AC720549-6C6B-405A-A4B0-120FFB5EEEE8}" srcId="{16EA85B3-0A6A-4CD5-936F-E91E8CB17480}" destId="{6477FF9C-7D1C-47AC-B091-C249ED9BEFEB}" srcOrd="0" destOrd="0" parTransId="{9CC11A51-D6F4-4EA8-BF08-637BD3FE1DB0}" sibTransId="{08F73095-EA8A-47A3-9721-2A97F926A212}"/>
    <dgm:cxn modelId="{5F6E20F6-F088-4CB6-8C79-6DEFDF731927}" srcId="{16EA85B3-0A6A-4CD5-936F-E91E8CB17480}" destId="{FA1939F0-7866-4208-92F9-41DE591DEAE5}" srcOrd="1" destOrd="0" parTransId="{198A1B38-E4A3-402C-B021-4EFD89D9E8D2}" sibTransId="{F59A2F38-3088-4B3F-B15C-1A951483C13A}"/>
    <dgm:cxn modelId="{2172FEA1-914C-47FB-BC5E-D43415982162}" type="presOf" srcId="{08F73095-EA8A-47A3-9721-2A97F926A212}" destId="{782EE634-5711-4D00-BF32-BAAA27263D9B}" srcOrd="0" destOrd="0" presId="urn:microsoft.com/office/officeart/2008/layout/VerticalCurvedList"/>
    <dgm:cxn modelId="{A87DC04D-D52B-4462-B973-7D68BAE1F1D7}" type="presOf" srcId="{D3079A2F-2025-473D-95EE-CA7285B31408}" destId="{77094ECC-A5C5-4BA7-AF2F-B2F45CE14D15}" srcOrd="0" destOrd="0" presId="urn:microsoft.com/office/officeart/2008/layout/VerticalCurvedList"/>
    <dgm:cxn modelId="{74BD33CA-58A6-4135-8280-54FE850AB297}" type="presOf" srcId="{16EA85B3-0A6A-4CD5-936F-E91E8CB17480}" destId="{D0F6F0EF-71EA-4E69-82CF-ABF05813195E}" srcOrd="0" destOrd="0" presId="urn:microsoft.com/office/officeart/2008/layout/VerticalCurvedList"/>
    <dgm:cxn modelId="{24D83408-560C-4515-87CD-BAB4B356E9DE}" type="presOf" srcId="{FA1939F0-7866-4208-92F9-41DE591DEAE5}" destId="{4CA723BF-4C01-4832-9952-6393489250FC}" srcOrd="0" destOrd="0" presId="urn:microsoft.com/office/officeart/2008/layout/VerticalCurvedList"/>
    <dgm:cxn modelId="{55A1F955-919A-48D6-BA77-6AFBCD60B6A4}" type="presOf" srcId="{6477FF9C-7D1C-47AC-B091-C249ED9BEFEB}" destId="{600035A6-EF06-42A3-BB7E-72C7F3C69996}" srcOrd="0" destOrd="0" presId="urn:microsoft.com/office/officeart/2008/layout/VerticalCurvedList"/>
    <dgm:cxn modelId="{5646CBCA-3662-4EEC-9367-BC8EDB5E2F5D}" type="presParOf" srcId="{D0F6F0EF-71EA-4E69-82CF-ABF05813195E}" destId="{CDAC1C43-54AF-4EAB-B87D-F88DE3ED506F}" srcOrd="0" destOrd="0" presId="urn:microsoft.com/office/officeart/2008/layout/VerticalCurvedList"/>
    <dgm:cxn modelId="{82131650-A196-4AD4-98B0-4A3BAE085F73}" type="presParOf" srcId="{CDAC1C43-54AF-4EAB-B87D-F88DE3ED506F}" destId="{D13B6BE3-2AB7-4E9C-8A04-D59A0B4CF103}" srcOrd="0" destOrd="0" presId="urn:microsoft.com/office/officeart/2008/layout/VerticalCurvedList"/>
    <dgm:cxn modelId="{C5A18B93-DADC-4D67-82BC-580EFC9FA16A}" type="presParOf" srcId="{D13B6BE3-2AB7-4E9C-8A04-D59A0B4CF103}" destId="{A45C7A35-1C7E-48F0-AA3C-137BE5CAF33A}" srcOrd="0" destOrd="0" presId="urn:microsoft.com/office/officeart/2008/layout/VerticalCurvedList"/>
    <dgm:cxn modelId="{A3BD84CE-E15A-4EE0-AF94-43F087324CB7}" type="presParOf" srcId="{D13B6BE3-2AB7-4E9C-8A04-D59A0B4CF103}" destId="{782EE634-5711-4D00-BF32-BAAA27263D9B}" srcOrd="1" destOrd="0" presId="urn:microsoft.com/office/officeart/2008/layout/VerticalCurvedList"/>
    <dgm:cxn modelId="{7564033F-C27F-43F2-9173-4C2D32272172}" type="presParOf" srcId="{D13B6BE3-2AB7-4E9C-8A04-D59A0B4CF103}" destId="{7114EA26-974B-43A6-8AE1-D86FEA094E91}" srcOrd="2" destOrd="0" presId="urn:microsoft.com/office/officeart/2008/layout/VerticalCurvedList"/>
    <dgm:cxn modelId="{0B23AE71-A39D-47B2-ABB2-D29D133402D0}" type="presParOf" srcId="{D13B6BE3-2AB7-4E9C-8A04-D59A0B4CF103}" destId="{AE91340B-897B-42D0-8843-8CEB4FB01E4C}" srcOrd="3" destOrd="0" presId="urn:microsoft.com/office/officeart/2008/layout/VerticalCurvedList"/>
    <dgm:cxn modelId="{CC5BA187-B1F2-4A30-98A0-CE56184EDBAD}" type="presParOf" srcId="{CDAC1C43-54AF-4EAB-B87D-F88DE3ED506F}" destId="{600035A6-EF06-42A3-BB7E-72C7F3C69996}" srcOrd="1" destOrd="0" presId="urn:microsoft.com/office/officeart/2008/layout/VerticalCurvedList"/>
    <dgm:cxn modelId="{B57C011A-0E76-4566-9999-5D195D44BC4C}" type="presParOf" srcId="{CDAC1C43-54AF-4EAB-B87D-F88DE3ED506F}" destId="{AB7182E9-7763-4DE7-9F49-588C2CD1E6F0}" srcOrd="2" destOrd="0" presId="urn:microsoft.com/office/officeart/2008/layout/VerticalCurvedList"/>
    <dgm:cxn modelId="{8081D32E-1FB0-434E-B448-3D59531F1B59}" type="presParOf" srcId="{AB7182E9-7763-4DE7-9F49-588C2CD1E6F0}" destId="{1FD7D730-7719-4986-923E-16A360F85DB1}" srcOrd="0" destOrd="0" presId="urn:microsoft.com/office/officeart/2008/layout/VerticalCurvedList"/>
    <dgm:cxn modelId="{C2819E29-60BE-44B9-B39E-D1FC9667B6CD}" type="presParOf" srcId="{CDAC1C43-54AF-4EAB-B87D-F88DE3ED506F}" destId="{4CA723BF-4C01-4832-9952-6393489250FC}" srcOrd="3" destOrd="0" presId="urn:microsoft.com/office/officeart/2008/layout/VerticalCurvedList"/>
    <dgm:cxn modelId="{6E07214B-91CE-4ECE-B1C8-CE788E72B2D9}" type="presParOf" srcId="{CDAC1C43-54AF-4EAB-B87D-F88DE3ED506F}" destId="{7795DD21-FF1F-4C39-8EB7-8A38D4103168}" srcOrd="4" destOrd="0" presId="urn:microsoft.com/office/officeart/2008/layout/VerticalCurvedList"/>
    <dgm:cxn modelId="{63E9B157-2402-4DF0-973C-0EE78C9B1A60}" type="presParOf" srcId="{7795DD21-FF1F-4C39-8EB7-8A38D4103168}" destId="{F7C0DF84-30C1-4933-9A2A-4DDD0A75CC83}" srcOrd="0" destOrd="0" presId="urn:microsoft.com/office/officeart/2008/layout/VerticalCurvedList"/>
    <dgm:cxn modelId="{E9EEF117-1338-48F3-BA66-AF4AE495CCBB}" type="presParOf" srcId="{CDAC1C43-54AF-4EAB-B87D-F88DE3ED506F}" destId="{77094ECC-A5C5-4BA7-AF2F-B2F45CE14D15}" srcOrd="5" destOrd="0" presId="urn:microsoft.com/office/officeart/2008/layout/VerticalCurvedList"/>
    <dgm:cxn modelId="{976319BE-E454-4DDB-B27D-9CEAD7373AE5}" type="presParOf" srcId="{CDAC1C43-54AF-4EAB-B87D-F88DE3ED506F}" destId="{3F4A488A-1AE1-4991-A856-5D015110786A}" srcOrd="6" destOrd="0" presId="urn:microsoft.com/office/officeart/2008/layout/VerticalCurvedList"/>
    <dgm:cxn modelId="{13F83F7C-36FA-4ECF-A189-0F0B799B1202}" type="presParOf" srcId="{3F4A488A-1AE1-4991-A856-5D015110786A}" destId="{31D00ED5-FD2E-44D1-B950-61347CA44CD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6EA85B3-0A6A-4CD5-936F-E91E8CB17480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6477FF9C-7D1C-47AC-B091-C249ED9BEFEB}">
      <dgm:prSet phldrT="[Текст]" custT="1"/>
      <dgm:spPr/>
      <dgm:t>
        <a:bodyPr/>
        <a:lstStyle/>
        <a:p>
          <a:r>
            <a:rPr lang="bg-BG" sz="2800" dirty="0">
              <a:latin typeface="Calibri" panose="020F0502020204030204" pitchFamily="34" charset="0"/>
              <a:cs typeface="Calibri" panose="020F0502020204030204" pitchFamily="34" charset="0"/>
            </a:rPr>
            <a:t>Доброволна изолация на жертвата</a:t>
          </a:r>
        </a:p>
      </dgm:t>
    </dgm:pt>
    <dgm:pt modelId="{9CC11A51-D6F4-4EA8-BF08-637BD3FE1DB0}" type="parTrans" cxnId="{AC720549-6C6B-405A-A4B0-120FFB5EEEE8}">
      <dgm:prSet/>
      <dgm:spPr/>
      <dgm:t>
        <a:bodyPr/>
        <a:lstStyle/>
        <a:p>
          <a:endParaRPr lang="bg-BG"/>
        </a:p>
      </dgm:t>
    </dgm:pt>
    <dgm:pt modelId="{08F73095-EA8A-47A3-9721-2A97F926A212}" type="sibTrans" cxnId="{AC720549-6C6B-405A-A4B0-120FFB5EEEE8}">
      <dgm:prSet/>
      <dgm:spPr/>
      <dgm:t>
        <a:bodyPr/>
        <a:lstStyle/>
        <a:p>
          <a:endParaRPr lang="bg-BG"/>
        </a:p>
      </dgm:t>
    </dgm:pt>
    <dgm:pt modelId="{FA1939F0-7866-4208-92F9-41DE591DEAE5}">
      <dgm:prSet phldrT="[Текст]" custT="1"/>
      <dgm:spPr/>
      <dgm:t>
        <a:bodyPr/>
        <a:lstStyle/>
        <a:p>
          <a:r>
            <a:rPr lang="bg-BG" sz="2400" dirty="0">
              <a:latin typeface="Calibri" panose="020F0502020204030204" pitchFamily="34" charset="0"/>
              <a:cs typeface="Calibri" panose="020F0502020204030204" pitchFamily="34" charset="0"/>
            </a:rPr>
            <a:t>„Осъждане на жертвата“</a:t>
          </a:r>
        </a:p>
      </dgm:t>
    </dgm:pt>
    <dgm:pt modelId="{198A1B38-E4A3-402C-B021-4EFD89D9E8D2}" type="parTrans" cxnId="{5F6E20F6-F088-4CB6-8C79-6DEFDF731927}">
      <dgm:prSet/>
      <dgm:spPr/>
      <dgm:t>
        <a:bodyPr/>
        <a:lstStyle/>
        <a:p>
          <a:endParaRPr lang="bg-BG"/>
        </a:p>
      </dgm:t>
    </dgm:pt>
    <dgm:pt modelId="{F59A2F38-3088-4B3F-B15C-1A951483C13A}" type="sibTrans" cxnId="{5F6E20F6-F088-4CB6-8C79-6DEFDF731927}">
      <dgm:prSet/>
      <dgm:spPr/>
      <dgm:t>
        <a:bodyPr/>
        <a:lstStyle/>
        <a:p>
          <a:endParaRPr lang="bg-BG"/>
        </a:p>
      </dgm:t>
    </dgm:pt>
    <dgm:pt modelId="{D3079A2F-2025-473D-95EE-CA7285B31408}">
      <dgm:prSet phldrT="[Текст]" custT="1"/>
      <dgm:spPr/>
      <dgm:t>
        <a:bodyPr/>
        <a:lstStyle/>
        <a:p>
          <a:pPr algn="just"/>
          <a:r>
            <a:rPr lang="ru-RU" sz="2100" kern="1200" dirty="0">
              <a:solidFill>
                <a:prstClr val="white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Страх от ревност и пълна преданост към съпруга</a:t>
          </a:r>
          <a:endParaRPr lang="bg-BG" sz="2100" kern="1200" dirty="0">
            <a:solidFill>
              <a:prstClr val="white"/>
            </a:solidFill>
            <a:latin typeface="Calibri" panose="020F0502020204030204" pitchFamily="34" charset="0"/>
            <a:ea typeface="+mn-ea"/>
            <a:cs typeface="Calibri" panose="020F0502020204030204" pitchFamily="34" charset="0"/>
          </a:endParaRPr>
        </a:p>
      </dgm:t>
    </dgm:pt>
    <dgm:pt modelId="{1D262A9E-5D75-4144-9E8A-97CE1E96960B}" type="parTrans" cxnId="{D0657126-7789-4B2F-89BB-1D3EC6B6648E}">
      <dgm:prSet/>
      <dgm:spPr/>
      <dgm:t>
        <a:bodyPr/>
        <a:lstStyle/>
        <a:p>
          <a:endParaRPr lang="bg-BG"/>
        </a:p>
      </dgm:t>
    </dgm:pt>
    <dgm:pt modelId="{ABDB5B02-37B2-4059-A0C4-BE2349B00A8B}" type="sibTrans" cxnId="{D0657126-7789-4B2F-89BB-1D3EC6B6648E}">
      <dgm:prSet/>
      <dgm:spPr/>
      <dgm:t>
        <a:bodyPr/>
        <a:lstStyle/>
        <a:p>
          <a:endParaRPr lang="bg-BG"/>
        </a:p>
      </dgm:t>
    </dgm:pt>
    <dgm:pt modelId="{D0F6F0EF-71EA-4E69-82CF-ABF05813195E}" type="pres">
      <dgm:prSet presAssocID="{16EA85B3-0A6A-4CD5-936F-E91E8CB17480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bg-BG"/>
        </a:p>
      </dgm:t>
    </dgm:pt>
    <dgm:pt modelId="{CDAC1C43-54AF-4EAB-B87D-F88DE3ED506F}" type="pres">
      <dgm:prSet presAssocID="{16EA85B3-0A6A-4CD5-936F-E91E8CB17480}" presName="Name1" presStyleCnt="0"/>
      <dgm:spPr/>
    </dgm:pt>
    <dgm:pt modelId="{D13B6BE3-2AB7-4E9C-8A04-D59A0B4CF103}" type="pres">
      <dgm:prSet presAssocID="{16EA85B3-0A6A-4CD5-936F-E91E8CB17480}" presName="cycle" presStyleCnt="0"/>
      <dgm:spPr/>
    </dgm:pt>
    <dgm:pt modelId="{A45C7A35-1C7E-48F0-AA3C-137BE5CAF33A}" type="pres">
      <dgm:prSet presAssocID="{16EA85B3-0A6A-4CD5-936F-E91E8CB17480}" presName="srcNode" presStyleLbl="node1" presStyleIdx="0" presStyleCnt="3"/>
      <dgm:spPr/>
    </dgm:pt>
    <dgm:pt modelId="{782EE634-5711-4D00-BF32-BAAA27263D9B}" type="pres">
      <dgm:prSet presAssocID="{16EA85B3-0A6A-4CD5-936F-E91E8CB17480}" presName="conn" presStyleLbl="parChTrans1D2" presStyleIdx="0" presStyleCnt="1"/>
      <dgm:spPr/>
      <dgm:t>
        <a:bodyPr/>
        <a:lstStyle/>
        <a:p>
          <a:endParaRPr lang="bg-BG"/>
        </a:p>
      </dgm:t>
    </dgm:pt>
    <dgm:pt modelId="{7114EA26-974B-43A6-8AE1-D86FEA094E91}" type="pres">
      <dgm:prSet presAssocID="{16EA85B3-0A6A-4CD5-936F-E91E8CB17480}" presName="extraNode" presStyleLbl="node1" presStyleIdx="0" presStyleCnt="3"/>
      <dgm:spPr/>
    </dgm:pt>
    <dgm:pt modelId="{AE91340B-897B-42D0-8843-8CEB4FB01E4C}" type="pres">
      <dgm:prSet presAssocID="{16EA85B3-0A6A-4CD5-936F-E91E8CB17480}" presName="dstNode" presStyleLbl="node1" presStyleIdx="0" presStyleCnt="3"/>
      <dgm:spPr/>
    </dgm:pt>
    <dgm:pt modelId="{600035A6-EF06-42A3-BB7E-72C7F3C69996}" type="pres">
      <dgm:prSet presAssocID="{6477FF9C-7D1C-47AC-B091-C249ED9BEFEB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AB7182E9-7763-4DE7-9F49-588C2CD1E6F0}" type="pres">
      <dgm:prSet presAssocID="{6477FF9C-7D1C-47AC-B091-C249ED9BEFEB}" presName="accent_1" presStyleCnt="0"/>
      <dgm:spPr/>
    </dgm:pt>
    <dgm:pt modelId="{1FD7D730-7719-4986-923E-16A360F85DB1}" type="pres">
      <dgm:prSet presAssocID="{6477FF9C-7D1C-47AC-B091-C249ED9BEFEB}" presName="accentRepeatNode" presStyleLbl="solidFgAcc1" presStyleIdx="0" presStyleCnt="3"/>
      <dgm:spPr/>
    </dgm:pt>
    <dgm:pt modelId="{4CA723BF-4C01-4832-9952-6393489250FC}" type="pres">
      <dgm:prSet presAssocID="{FA1939F0-7866-4208-92F9-41DE591DEAE5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7795DD21-FF1F-4C39-8EB7-8A38D4103168}" type="pres">
      <dgm:prSet presAssocID="{FA1939F0-7866-4208-92F9-41DE591DEAE5}" presName="accent_2" presStyleCnt="0"/>
      <dgm:spPr/>
    </dgm:pt>
    <dgm:pt modelId="{F7C0DF84-30C1-4933-9A2A-4DDD0A75CC83}" type="pres">
      <dgm:prSet presAssocID="{FA1939F0-7866-4208-92F9-41DE591DEAE5}" presName="accentRepeatNode" presStyleLbl="solidFgAcc1" presStyleIdx="1" presStyleCnt="3"/>
      <dgm:spPr/>
    </dgm:pt>
    <dgm:pt modelId="{77094ECC-A5C5-4BA7-AF2F-B2F45CE14D15}" type="pres">
      <dgm:prSet presAssocID="{D3079A2F-2025-473D-95EE-CA7285B31408}" presName="text_3" presStyleLbl="node1" presStyleIdx="2" presStyleCnt="3" custScaleY="128762" custLinFactNeighborX="485" custLinFactNeighborY="1997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3F4A488A-1AE1-4991-A856-5D015110786A}" type="pres">
      <dgm:prSet presAssocID="{D3079A2F-2025-473D-95EE-CA7285B31408}" presName="accent_3" presStyleCnt="0"/>
      <dgm:spPr/>
    </dgm:pt>
    <dgm:pt modelId="{31D00ED5-FD2E-44D1-B950-61347CA44CD7}" type="pres">
      <dgm:prSet presAssocID="{D3079A2F-2025-473D-95EE-CA7285B31408}" presName="accentRepeatNode" presStyleLbl="solidFgAcc1" presStyleIdx="2" presStyleCnt="3"/>
      <dgm:spPr/>
    </dgm:pt>
  </dgm:ptLst>
  <dgm:cxnLst>
    <dgm:cxn modelId="{D0657126-7789-4B2F-89BB-1D3EC6B6648E}" srcId="{16EA85B3-0A6A-4CD5-936F-E91E8CB17480}" destId="{D3079A2F-2025-473D-95EE-CA7285B31408}" srcOrd="2" destOrd="0" parTransId="{1D262A9E-5D75-4144-9E8A-97CE1E96960B}" sibTransId="{ABDB5B02-37B2-4059-A0C4-BE2349B00A8B}"/>
    <dgm:cxn modelId="{AC720549-6C6B-405A-A4B0-120FFB5EEEE8}" srcId="{16EA85B3-0A6A-4CD5-936F-E91E8CB17480}" destId="{6477FF9C-7D1C-47AC-B091-C249ED9BEFEB}" srcOrd="0" destOrd="0" parTransId="{9CC11A51-D6F4-4EA8-BF08-637BD3FE1DB0}" sibTransId="{08F73095-EA8A-47A3-9721-2A97F926A212}"/>
    <dgm:cxn modelId="{5F6E20F6-F088-4CB6-8C79-6DEFDF731927}" srcId="{16EA85B3-0A6A-4CD5-936F-E91E8CB17480}" destId="{FA1939F0-7866-4208-92F9-41DE591DEAE5}" srcOrd="1" destOrd="0" parTransId="{198A1B38-E4A3-402C-B021-4EFD89D9E8D2}" sibTransId="{F59A2F38-3088-4B3F-B15C-1A951483C13A}"/>
    <dgm:cxn modelId="{2172FEA1-914C-47FB-BC5E-D43415982162}" type="presOf" srcId="{08F73095-EA8A-47A3-9721-2A97F926A212}" destId="{782EE634-5711-4D00-BF32-BAAA27263D9B}" srcOrd="0" destOrd="0" presId="urn:microsoft.com/office/officeart/2008/layout/VerticalCurvedList"/>
    <dgm:cxn modelId="{A87DC04D-D52B-4462-B973-7D68BAE1F1D7}" type="presOf" srcId="{D3079A2F-2025-473D-95EE-CA7285B31408}" destId="{77094ECC-A5C5-4BA7-AF2F-B2F45CE14D15}" srcOrd="0" destOrd="0" presId="urn:microsoft.com/office/officeart/2008/layout/VerticalCurvedList"/>
    <dgm:cxn modelId="{74BD33CA-58A6-4135-8280-54FE850AB297}" type="presOf" srcId="{16EA85B3-0A6A-4CD5-936F-E91E8CB17480}" destId="{D0F6F0EF-71EA-4E69-82CF-ABF05813195E}" srcOrd="0" destOrd="0" presId="urn:microsoft.com/office/officeart/2008/layout/VerticalCurvedList"/>
    <dgm:cxn modelId="{24D83408-560C-4515-87CD-BAB4B356E9DE}" type="presOf" srcId="{FA1939F0-7866-4208-92F9-41DE591DEAE5}" destId="{4CA723BF-4C01-4832-9952-6393489250FC}" srcOrd="0" destOrd="0" presId="urn:microsoft.com/office/officeart/2008/layout/VerticalCurvedList"/>
    <dgm:cxn modelId="{55A1F955-919A-48D6-BA77-6AFBCD60B6A4}" type="presOf" srcId="{6477FF9C-7D1C-47AC-B091-C249ED9BEFEB}" destId="{600035A6-EF06-42A3-BB7E-72C7F3C69996}" srcOrd="0" destOrd="0" presId="urn:microsoft.com/office/officeart/2008/layout/VerticalCurvedList"/>
    <dgm:cxn modelId="{5646CBCA-3662-4EEC-9367-BC8EDB5E2F5D}" type="presParOf" srcId="{D0F6F0EF-71EA-4E69-82CF-ABF05813195E}" destId="{CDAC1C43-54AF-4EAB-B87D-F88DE3ED506F}" srcOrd="0" destOrd="0" presId="urn:microsoft.com/office/officeart/2008/layout/VerticalCurvedList"/>
    <dgm:cxn modelId="{82131650-A196-4AD4-98B0-4A3BAE085F73}" type="presParOf" srcId="{CDAC1C43-54AF-4EAB-B87D-F88DE3ED506F}" destId="{D13B6BE3-2AB7-4E9C-8A04-D59A0B4CF103}" srcOrd="0" destOrd="0" presId="urn:microsoft.com/office/officeart/2008/layout/VerticalCurvedList"/>
    <dgm:cxn modelId="{C5A18B93-DADC-4D67-82BC-580EFC9FA16A}" type="presParOf" srcId="{D13B6BE3-2AB7-4E9C-8A04-D59A0B4CF103}" destId="{A45C7A35-1C7E-48F0-AA3C-137BE5CAF33A}" srcOrd="0" destOrd="0" presId="urn:microsoft.com/office/officeart/2008/layout/VerticalCurvedList"/>
    <dgm:cxn modelId="{A3BD84CE-E15A-4EE0-AF94-43F087324CB7}" type="presParOf" srcId="{D13B6BE3-2AB7-4E9C-8A04-D59A0B4CF103}" destId="{782EE634-5711-4D00-BF32-BAAA27263D9B}" srcOrd="1" destOrd="0" presId="urn:microsoft.com/office/officeart/2008/layout/VerticalCurvedList"/>
    <dgm:cxn modelId="{7564033F-C27F-43F2-9173-4C2D32272172}" type="presParOf" srcId="{D13B6BE3-2AB7-4E9C-8A04-D59A0B4CF103}" destId="{7114EA26-974B-43A6-8AE1-D86FEA094E91}" srcOrd="2" destOrd="0" presId="urn:microsoft.com/office/officeart/2008/layout/VerticalCurvedList"/>
    <dgm:cxn modelId="{0B23AE71-A39D-47B2-ABB2-D29D133402D0}" type="presParOf" srcId="{D13B6BE3-2AB7-4E9C-8A04-D59A0B4CF103}" destId="{AE91340B-897B-42D0-8843-8CEB4FB01E4C}" srcOrd="3" destOrd="0" presId="urn:microsoft.com/office/officeart/2008/layout/VerticalCurvedList"/>
    <dgm:cxn modelId="{CC5BA187-B1F2-4A30-98A0-CE56184EDBAD}" type="presParOf" srcId="{CDAC1C43-54AF-4EAB-B87D-F88DE3ED506F}" destId="{600035A6-EF06-42A3-BB7E-72C7F3C69996}" srcOrd="1" destOrd="0" presId="urn:microsoft.com/office/officeart/2008/layout/VerticalCurvedList"/>
    <dgm:cxn modelId="{B57C011A-0E76-4566-9999-5D195D44BC4C}" type="presParOf" srcId="{CDAC1C43-54AF-4EAB-B87D-F88DE3ED506F}" destId="{AB7182E9-7763-4DE7-9F49-588C2CD1E6F0}" srcOrd="2" destOrd="0" presId="urn:microsoft.com/office/officeart/2008/layout/VerticalCurvedList"/>
    <dgm:cxn modelId="{8081D32E-1FB0-434E-B448-3D59531F1B59}" type="presParOf" srcId="{AB7182E9-7763-4DE7-9F49-588C2CD1E6F0}" destId="{1FD7D730-7719-4986-923E-16A360F85DB1}" srcOrd="0" destOrd="0" presId="urn:microsoft.com/office/officeart/2008/layout/VerticalCurvedList"/>
    <dgm:cxn modelId="{C2819E29-60BE-44B9-B39E-D1FC9667B6CD}" type="presParOf" srcId="{CDAC1C43-54AF-4EAB-B87D-F88DE3ED506F}" destId="{4CA723BF-4C01-4832-9952-6393489250FC}" srcOrd="3" destOrd="0" presId="urn:microsoft.com/office/officeart/2008/layout/VerticalCurvedList"/>
    <dgm:cxn modelId="{6E07214B-91CE-4ECE-B1C8-CE788E72B2D9}" type="presParOf" srcId="{CDAC1C43-54AF-4EAB-B87D-F88DE3ED506F}" destId="{7795DD21-FF1F-4C39-8EB7-8A38D4103168}" srcOrd="4" destOrd="0" presId="urn:microsoft.com/office/officeart/2008/layout/VerticalCurvedList"/>
    <dgm:cxn modelId="{63E9B157-2402-4DF0-973C-0EE78C9B1A60}" type="presParOf" srcId="{7795DD21-FF1F-4C39-8EB7-8A38D4103168}" destId="{F7C0DF84-30C1-4933-9A2A-4DDD0A75CC83}" srcOrd="0" destOrd="0" presId="urn:microsoft.com/office/officeart/2008/layout/VerticalCurvedList"/>
    <dgm:cxn modelId="{E9EEF117-1338-48F3-BA66-AF4AE495CCBB}" type="presParOf" srcId="{CDAC1C43-54AF-4EAB-B87D-F88DE3ED506F}" destId="{77094ECC-A5C5-4BA7-AF2F-B2F45CE14D15}" srcOrd="5" destOrd="0" presId="urn:microsoft.com/office/officeart/2008/layout/VerticalCurvedList"/>
    <dgm:cxn modelId="{976319BE-E454-4DDB-B27D-9CEAD7373AE5}" type="presParOf" srcId="{CDAC1C43-54AF-4EAB-B87D-F88DE3ED506F}" destId="{3F4A488A-1AE1-4991-A856-5D015110786A}" srcOrd="6" destOrd="0" presId="urn:microsoft.com/office/officeart/2008/layout/VerticalCurvedList"/>
    <dgm:cxn modelId="{13F83F7C-36FA-4ECF-A189-0F0B799B1202}" type="presParOf" srcId="{3F4A488A-1AE1-4991-A856-5D015110786A}" destId="{31D00ED5-FD2E-44D1-B950-61347CA44CD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6EA85B3-0A6A-4CD5-936F-E91E8CB17480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D0F6F0EF-71EA-4E69-82CF-ABF05813195E}" type="pres">
      <dgm:prSet presAssocID="{16EA85B3-0A6A-4CD5-936F-E91E8CB17480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bg-BG"/>
        </a:p>
      </dgm:t>
    </dgm:pt>
    <dgm:pt modelId="{CDAC1C43-54AF-4EAB-B87D-F88DE3ED506F}" type="pres">
      <dgm:prSet presAssocID="{16EA85B3-0A6A-4CD5-936F-E91E8CB17480}" presName="Name1" presStyleCnt="0"/>
      <dgm:spPr/>
    </dgm:pt>
    <dgm:pt modelId="{D13B6BE3-2AB7-4E9C-8A04-D59A0B4CF103}" type="pres">
      <dgm:prSet presAssocID="{16EA85B3-0A6A-4CD5-936F-E91E8CB17480}" presName="cycle" presStyleCnt="0"/>
      <dgm:spPr/>
    </dgm:pt>
    <dgm:pt modelId="{A45C7A35-1C7E-48F0-AA3C-137BE5CAF33A}" type="pres">
      <dgm:prSet presAssocID="{16EA85B3-0A6A-4CD5-936F-E91E8CB17480}" presName="srcNode" presStyleLbl="node1" presStyleIdx="0" presStyleCnt="0"/>
      <dgm:spPr/>
    </dgm:pt>
    <dgm:pt modelId="{782EE634-5711-4D00-BF32-BAAA27263D9B}" type="pres">
      <dgm:prSet presAssocID="{16EA85B3-0A6A-4CD5-936F-E91E8CB17480}" presName="conn" presStyleLbl="parChTrans1D2" presStyleIdx="0" presStyleCnt="1"/>
      <dgm:spPr/>
    </dgm:pt>
    <dgm:pt modelId="{7114EA26-974B-43A6-8AE1-D86FEA094E91}" type="pres">
      <dgm:prSet presAssocID="{16EA85B3-0A6A-4CD5-936F-E91E8CB17480}" presName="extraNode" presStyleLbl="node1" presStyleIdx="0" presStyleCnt="0"/>
      <dgm:spPr/>
    </dgm:pt>
    <dgm:pt modelId="{AE91340B-897B-42D0-8843-8CEB4FB01E4C}" type="pres">
      <dgm:prSet presAssocID="{16EA85B3-0A6A-4CD5-936F-E91E8CB17480}" presName="dstNode" presStyleLbl="node1" presStyleIdx="0" presStyleCnt="0"/>
      <dgm:spPr/>
    </dgm:pt>
  </dgm:ptLst>
  <dgm:cxnLst>
    <dgm:cxn modelId="{74BD33CA-58A6-4135-8280-54FE850AB297}" type="presOf" srcId="{16EA85B3-0A6A-4CD5-936F-E91E8CB17480}" destId="{D0F6F0EF-71EA-4E69-82CF-ABF05813195E}" srcOrd="0" destOrd="0" presId="urn:microsoft.com/office/officeart/2008/layout/VerticalCurvedList"/>
    <dgm:cxn modelId="{5646CBCA-3662-4EEC-9367-BC8EDB5E2F5D}" type="presParOf" srcId="{D0F6F0EF-71EA-4E69-82CF-ABF05813195E}" destId="{CDAC1C43-54AF-4EAB-B87D-F88DE3ED506F}" srcOrd="0" destOrd="0" presId="urn:microsoft.com/office/officeart/2008/layout/VerticalCurvedList"/>
    <dgm:cxn modelId="{82131650-A196-4AD4-98B0-4A3BAE085F73}" type="presParOf" srcId="{CDAC1C43-54AF-4EAB-B87D-F88DE3ED506F}" destId="{D13B6BE3-2AB7-4E9C-8A04-D59A0B4CF103}" srcOrd="0" destOrd="0" presId="urn:microsoft.com/office/officeart/2008/layout/VerticalCurvedList"/>
    <dgm:cxn modelId="{C5A18B93-DADC-4D67-82BC-580EFC9FA16A}" type="presParOf" srcId="{D13B6BE3-2AB7-4E9C-8A04-D59A0B4CF103}" destId="{A45C7A35-1C7E-48F0-AA3C-137BE5CAF33A}" srcOrd="0" destOrd="0" presId="urn:microsoft.com/office/officeart/2008/layout/VerticalCurvedList"/>
    <dgm:cxn modelId="{A3BD84CE-E15A-4EE0-AF94-43F087324CB7}" type="presParOf" srcId="{D13B6BE3-2AB7-4E9C-8A04-D59A0B4CF103}" destId="{782EE634-5711-4D00-BF32-BAAA27263D9B}" srcOrd="1" destOrd="0" presId="urn:microsoft.com/office/officeart/2008/layout/VerticalCurvedList"/>
    <dgm:cxn modelId="{7564033F-C27F-43F2-9173-4C2D32272172}" type="presParOf" srcId="{D13B6BE3-2AB7-4E9C-8A04-D59A0B4CF103}" destId="{7114EA26-974B-43A6-8AE1-D86FEA094E91}" srcOrd="2" destOrd="0" presId="urn:microsoft.com/office/officeart/2008/layout/VerticalCurvedList"/>
    <dgm:cxn modelId="{0B23AE71-A39D-47B2-ABB2-D29D133402D0}" type="presParOf" srcId="{D13B6BE3-2AB7-4E9C-8A04-D59A0B4CF103}" destId="{AE91340B-897B-42D0-8843-8CEB4FB01E4C}" srcOrd="3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6EA85B3-0A6A-4CD5-936F-E91E8CB17480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D0F6F0EF-71EA-4E69-82CF-ABF05813195E}" type="pres">
      <dgm:prSet presAssocID="{16EA85B3-0A6A-4CD5-936F-E91E8CB17480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bg-BG"/>
        </a:p>
      </dgm:t>
    </dgm:pt>
    <dgm:pt modelId="{CDAC1C43-54AF-4EAB-B87D-F88DE3ED506F}" type="pres">
      <dgm:prSet presAssocID="{16EA85B3-0A6A-4CD5-936F-E91E8CB17480}" presName="Name1" presStyleCnt="0"/>
      <dgm:spPr/>
    </dgm:pt>
    <dgm:pt modelId="{D13B6BE3-2AB7-4E9C-8A04-D59A0B4CF103}" type="pres">
      <dgm:prSet presAssocID="{16EA85B3-0A6A-4CD5-936F-E91E8CB17480}" presName="cycle" presStyleCnt="0"/>
      <dgm:spPr/>
    </dgm:pt>
    <dgm:pt modelId="{A45C7A35-1C7E-48F0-AA3C-137BE5CAF33A}" type="pres">
      <dgm:prSet presAssocID="{16EA85B3-0A6A-4CD5-936F-E91E8CB17480}" presName="srcNode" presStyleLbl="node1" presStyleIdx="0" presStyleCnt="0"/>
      <dgm:spPr/>
    </dgm:pt>
    <dgm:pt modelId="{782EE634-5711-4D00-BF32-BAAA27263D9B}" type="pres">
      <dgm:prSet presAssocID="{16EA85B3-0A6A-4CD5-936F-E91E8CB17480}" presName="conn" presStyleLbl="parChTrans1D2" presStyleIdx="0" presStyleCnt="1"/>
      <dgm:spPr/>
    </dgm:pt>
    <dgm:pt modelId="{7114EA26-974B-43A6-8AE1-D86FEA094E91}" type="pres">
      <dgm:prSet presAssocID="{16EA85B3-0A6A-4CD5-936F-E91E8CB17480}" presName="extraNode" presStyleLbl="node1" presStyleIdx="0" presStyleCnt="0"/>
      <dgm:spPr/>
    </dgm:pt>
    <dgm:pt modelId="{AE91340B-897B-42D0-8843-8CEB4FB01E4C}" type="pres">
      <dgm:prSet presAssocID="{16EA85B3-0A6A-4CD5-936F-E91E8CB17480}" presName="dstNode" presStyleLbl="node1" presStyleIdx="0" presStyleCnt="0"/>
      <dgm:spPr/>
    </dgm:pt>
  </dgm:ptLst>
  <dgm:cxnLst>
    <dgm:cxn modelId="{74BD33CA-58A6-4135-8280-54FE850AB297}" type="presOf" srcId="{16EA85B3-0A6A-4CD5-936F-E91E8CB17480}" destId="{D0F6F0EF-71EA-4E69-82CF-ABF05813195E}" srcOrd="0" destOrd="0" presId="urn:microsoft.com/office/officeart/2008/layout/VerticalCurvedList"/>
    <dgm:cxn modelId="{5646CBCA-3662-4EEC-9367-BC8EDB5E2F5D}" type="presParOf" srcId="{D0F6F0EF-71EA-4E69-82CF-ABF05813195E}" destId="{CDAC1C43-54AF-4EAB-B87D-F88DE3ED506F}" srcOrd="0" destOrd="0" presId="urn:microsoft.com/office/officeart/2008/layout/VerticalCurvedList"/>
    <dgm:cxn modelId="{82131650-A196-4AD4-98B0-4A3BAE085F73}" type="presParOf" srcId="{CDAC1C43-54AF-4EAB-B87D-F88DE3ED506F}" destId="{D13B6BE3-2AB7-4E9C-8A04-D59A0B4CF103}" srcOrd="0" destOrd="0" presId="urn:microsoft.com/office/officeart/2008/layout/VerticalCurvedList"/>
    <dgm:cxn modelId="{C5A18B93-DADC-4D67-82BC-580EFC9FA16A}" type="presParOf" srcId="{D13B6BE3-2AB7-4E9C-8A04-D59A0B4CF103}" destId="{A45C7A35-1C7E-48F0-AA3C-137BE5CAF33A}" srcOrd="0" destOrd="0" presId="urn:microsoft.com/office/officeart/2008/layout/VerticalCurvedList"/>
    <dgm:cxn modelId="{A3BD84CE-E15A-4EE0-AF94-43F087324CB7}" type="presParOf" srcId="{D13B6BE3-2AB7-4E9C-8A04-D59A0B4CF103}" destId="{782EE634-5711-4D00-BF32-BAAA27263D9B}" srcOrd="1" destOrd="0" presId="urn:microsoft.com/office/officeart/2008/layout/VerticalCurvedList"/>
    <dgm:cxn modelId="{7564033F-C27F-43F2-9173-4C2D32272172}" type="presParOf" srcId="{D13B6BE3-2AB7-4E9C-8A04-D59A0B4CF103}" destId="{7114EA26-974B-43A6-8AE1-D86FEA094E91}" srcOrd="2" destOrd="0" presId="urn:microsoft.com/office/officeart/2008/layout/VerticalCurvedList"/>
    <dgm:cxn modelId="{0B23AE71-A39D-47B2-ABB2-D29D133402D0}" type="presParOf" srcId="{D13B6BE3-2AB7-4E9C-8A04-D59A0B4CF103}" destId="{AE91340B-897B-42D0-8843-8CEB4FB01E4C}" srcOrd="3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82EE634-5711-4D00-BF32-BAAA27263D9B}">
      <dsp:nvSpPr>
        <dsp:cNvPr id="0" name=""/>
        <dsp:cNvSpPr/>
      </dsp:nvSpPr>
      <dsp:spPr>
        <a:xfrm>
          <a:off x="-2692299" y="-415248"/>
          <a:ext cx="3213334" cy="3213334"/>
        </a:xfrm>
        <a:prstGeom prst="blockArc">
          <a:avLst>
            <a:gd name="adj1" fmla="val 18900000"/>
            <a:gd name="adj2" fmla="val 2700000"/>
            <a:gd name="adj3" fmla="val 672"/>
          </a:avLst>
        </a:pr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0035A6-EF06-42A3-BB7E-72C7F3C69996}">
      <dsp:nvSpPr>
        <dsp:cNvPr id="0" name=""/>
        <dsp:cNvSpPr/>
      </dsp:nvSpPr>
      <dsp:spPr>
        <a:xfrm>
          <a:off x="334986" y="238283"/>
          <a:ext cx="5905416" cy="4765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8276" tIns="63500" rIns="63500" bIns="6350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500" kern="1200" dirty="0">
              <a:latin typeface="Calibri" panose="020F0502020204030204" pitchFamily="34" charset="0"/>
              <a:cs typeface="Calibri" panose="020F0502020204030204" pitchFamily="34" charset="0"/>
            </a:rPr>
            <a:t>Незначителни актове на насилие</a:t>
          </a:r>
        </a:p>
      </dsp:txBody>
      <dsp:txXfrm>
        <a:off x="334986" y="238283"/>
        <a:ext cx="5905416" cy="476567"/>
      </dsp:txXfrm>
    </dsp:sp>
    <dsp:sp modelId="{1FD7D730-7719-4986-923E-16A360F85DB1}">
      <dsp:nvSpPr>
        <dsp:cNvPr id="0" name=""/>
        <dsp:cNvSpPr/>
      </dsp:nvSpPr>
      <dsp:spPr>
        <a:xfrm>
          <a:off x="37131" y="178712"/>
          <a:ext cx="595709" cy="5957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A723BF-4C01-4832-9952-6393489250FC}">
      <dsp:nvSpPr>
        <dsp:cNvPr id="0" name=""/>
        <dsp:cNvSpPr/>
      </dsp:nvSpPr>
      <dsp:spPr>
        <a:xfrm>
          <a:off x="508219" y="953135"/>
          <a:ext cx="5732184" cy="4765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8276" tIns="63500" rIns="63500" bIns="6350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500" kern="1200" dirty="0">
              <a:latin typeface="Calibri" panose="020F0502020204030204" pitchFamily="34" charset="0"/>
              <a:cs typeface="Calibri" panose="020F0502020204030204" pitchFamily="34" charset="0"/>
            </a:rPr>
            <a:t>Нараства напрежението </a:t>
          </a:r>
        </a:p>
      </dsp:txBody>
      <dsp:txXfrm>
        <a:off x="508219" y="953135"/>
        <a:ext cx="5732184" cy="476567"/>
      </dsp:txXfrm>
    </dsp:sp>
    <dsp:sp modelId="{F7C0DF84-30C1-4933-9A2A-4DDD0A75CC83}">
      <dsp:nvSpPr>
        <dsp:cNvPr id="0" name=""/>
        <dsp:cNvSpPr/>
      </dsp:nvSpPr>
      <dsp:spPr>
        <a:xfrm>
          <a:off x="210364" y="893564"/>
          <a:ext cx="595709" cy="5957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094ECC-A5C5-4BA7-AF2F-B2F45CE14D15}">
      <dsp:nvSpPr>
        <dsp:cNvPr id="0" name=""/>
        <dsp:cNvSpPr/>
      </dsp:nvSpPr>
      <dsp:spPr>
        <a:xfrm>
          <a:off x="363621" y="1696561"/>
          <a:ext cx="5905416" cy="4765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8276" tIns="63500" rIns="63500" bIns="6350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500" kern="1200" dirty="0">
              <a:latin typeface="Calibri" panose="020F0502020204030204" pitchFamily="34" charset="0"/>
              <a:cs typeface="Calibri" panose="020F0502020204030204" pitchFamily="34" charset="0"/>
            </a:rPr>
            <a:t>Насилието се отрича </a:t>
          </a:r>
        </a:p>
      </dsp:txBody>
      <dsp:txXfrm>
        <a:off x="363621" y="1696561"/>
        <a:ext cx="5905416" cy="476567"/>
      </dsp:txXfrm>
    </dsp:sp>
    <dsp:sp modelId="{31D00ED5-FD2E-44D1-B950-61347CA44CD7}">
      <dsp:nvSpPr>
        <dsp:cNvPr id="0" name=""/>
        <dsp:cNvSpPr/>
      </dsp:nvSpPr>
      <dsp:spPr>
        <a:xfrm>
          <a:off x="37131" y="1608415"/>
          <a:ext cx="595709" cy="5957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82EE634-5711-4D00-BF32-BAAA27263D9B}">
      <dsp:nvSpPr>
        <dsp:cNvPr id="0" name=""/>
        <dsp:cNvSpPr/>
      </dsp:nvSpPr>
      <dsp:spPr>
        <a:xfrm>
          <a:off x="-2694095" y="-415521"/>
          <a:ext cx="3215467" cy="3215467"/>
        </a:xfrm>
        <a:prstGeom prst="blockArc">
          <a:avLst>
            <a:gd name="adj1" fmla="val 18900000"/>
            <a:gd name="adj2" fmla="val 2700000"/>
            <a:gd name="adj3" fmla="val 672"/>
          </a:avLst>
        </a:pr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0035A6-EF06-42A3-BB7E-72C7F3C69996}">
      <dsp:nvSpPr>
        <dsp:cNvPr id="0" name=""/>
        <dsp:cNvSpPr/>
      </dsp:nvSpPr>
      <dsp:spPr>
        <a:xfrm>
          <a:off x="335203" y="238442"/>
          <a:ext cx="5908349" cy="4768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8527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800" kern="1200" dirty="0">
              <a:latin typeface="Calibri" panose="020F0502020204030204" pitchFamily="34" charset="0"/>
              <a:cs typeface="Calibri" panose="020F0502020204030204" pitchFamily="34" charset="0"/>
            </a:rPr>
            <a:t>Жестокостта се оправдава</a:t>
          </a:r>
        </a:p>
      </dsp:txBody>
      <dsp:txXfrm>
        <a:off x="335203" y="238442"/>
        <a:ext cx="5908349" cy="476885"/>
      </dsp:txXfrm>
    </dsp:sp>
    <dsp:sp modelId="{1FD7D730-7719-4986-923E-16A360F85DB1}">
      <dsp:nvSpPr>
        <dsp:cNvPr id="0" name=""/>
        <dsp:cNvSpPr/>
      </dsp:nvSpPr>
      <dsp:spPr>
        <a:xfrm>
          <a:off x="37150" y="178831"/>
          <a:ext cx="596106" cy="59610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A723BF-4C01-4832-9952-6393489250FC}">
      <dsp:nvSpPr>
        <dsp:cNvPr id="0" name=""/>
        <dsp:cNvSpPr/>
      </dsp:nvSpPr>
      <dsp:spPr>
        <a:xfrm>
          <a:off x="508551" y="953770"/>
          <a:ext cx="5735002" cy="4768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8527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kern="1200" dirty="0">
              <a:latin typeface="Calibri" panose="020F0502020204030204" pitchFamily="34" charset="0"/>
              <a:cs typeface="Calibri" panose="020F0502020204030204" pitchFamily="34" charset="0"/>
            </a:rPr>
            <a:t>Поведението за извършителя се защитава</a:t>
          </a:r>
        </a:p>
      </dsp:txBody>
      <dsp:txXfrm>
        <a:off x="508551" y="953770"/>
        <a:ext cx="5735002" cy="476885"/>
      </dsp:txXfrm>
    </dsp:sp>
    <dsp:sp modelId="{F7C0DF84-30C1-4933-9A2A-4DDD0A75CC83}">
      <dsp:nvSpPr>
        <dsp:cNvPr id="0" name=""/>
        <dsp:cNvSpPr/>
      </dsp:nvSpPr>
      <dsp:spPr>
        <a:xfrm>
          <a:off x="210498" y="894159"/>
          <a:ext cx="596106" cy="59610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094ECC-A5C5-4BA7-AF2F-B2F45CE14D15}">
      <dsp:nvSpPr>
        <dsp:cNvPr id="0" name=""/>
        <dsp:cNvSpPr/>
      </dsp:nvSpPr>
      <dsp:spPr>
        <a:xfrm>
          <a:off x="363859" y="1600516"/>
          <a:ext cx="5908349" cy="5568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8527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>
              <a:solidFill>
                <a:prstClr val="white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“Можеше да е по-зле, това все пак е само една синина”</a:t>
          </a:r>
          <a:endParaRPr lang="bg-BG" sz="2000" kern="1200" dirty="0">
            <a:solidFill>
              <a:prstClr val="white"/>
            </a:solidFill>
            <a:latin typeface="Calibri" panose="020F0502020204030204" pitchFamily="34" charset="0"/>
            <a:ea typeface="+mn-ea"/>
            <a:cs typeface="Calibri" panose="020F0502020204030204" pitchFamily="34" charset="0"/>
          </a:endParaRPr>
        </a:p>
      </dsp:txBody>
      <dsp:txXfrm>
        <a:off x="363859" y="1600516"/>
        <a:ext cx="5908349" cy="556896"/>
      </dsp:txXfrm>
    </dsp:sp>
    <dsp:sp modelId="{31D00ED5-FD2E-44D1-B950-61347CA44CD7}">
      <dsp:nvSpPr>
        <dsp:cNvPr id="0" name=""/>
        <dsp:cNvSpPr/>
      </dsp:nvSpPr>
      <dsp:spPr>
        <a:xfrm>
          <a:off x="37150" y="1609486"/>
          <a:ext cx="596106" cy="59610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82EE634-5711-4D00-BF32-BAAA27263D9B}">
      <dsp:nvSpPr>
        <dsp:cNvPr id="0" name=""/>
        <dsp:cNvSpPr/>
      </dsp:nvSpPr>
      <dsp:spPr>
        <a:xfrm>
          <a:off x="-2692299" y="-415248"/>
          <a:ext cx="3213334" cy="3213334"/>
        </a:xfrm>
        <a:prstGeom prst="blockArc">
          <a:avLst>
            <a:gd name="adj1" fmla="val 18900000"/>
            <a:gd name="adj2" fmla="val 2700000"/>
            <a:gd name="adj3" fmla="val 672"/>
          </a:avLst>
        </a:pr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0035A6-EF06-42A3-BB7E-72C7F3C69996}">
      <dsp:nvSpPr>
        <dsp:cNvPr id="0" name=""/>
        <dsp:cNvSpPr/>
      </dsp:nvSpPr>
      <dsp:spPr>
        <a:xfrm>
          <a:off x="334986" y="238283"/>
          <a:ext cx="5905416" cy="4765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8276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>
              <a:solidFill>
                <a:prstClr val="white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Загуба на всякакъв контрол над процеса</a:t>
          </a:r>
          <a:endParaRPr lang="bg-BG" sz="2000" kern="1200" dirty="0">
            <a:solidFill>
              <a:prstClr val="white"/>
            </a:solidFill>
            <a:latin typeface="Calibri" panose="020F0502020204030204" pitchFamily="34" charset="0"/>
            <a:ea typeface="+mn-ea"/>
            <a:cs typeface="Calibri" panose="020F0502020204030204" pitchFamily="34" charset="0"/>
          </a:endParaRPr>
        </a:p>
      </dsp:txBody>
      <dsp:txXfrm>
        <a:off x="334986" y="238283"/>
        <a:ext cx="5905416" cy="476567"/>
      </dsp:txXfrm>
    </dsp:sp>
    <dsp:sp modelId="{1FD7D730-7719-4986-923E-16A360F85DB1}">
      <dsp:nvSpPr>
        <dsp:cNvPr id="0" name=""/>
        <dsp:cNvSpPr/>
      </dsp:nvSpPr>
      <dsp:spPr>
        <a:xfrm>
          <a:off x="37131" y="178712"/>
          <a:ext cx="595709" cy="5957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A723BF-4C01-4832-9952-6393489250FC}">
      <dsp:nvSpPr>
        <dsp:cNvPr id="0" name=""/>
        <dsp:cNvSpPr/>
      </dsp:nvSpPr>
      <dsp:spPr>
        <a:xfrm>
          <a:off x="508219" y="953135"/>
          <a:ext cx="5732184" cy="4765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8276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800" kern="1200" dirty="0">
              <a:latin typeface="Calibri" panose="020F0502020204030204" pitchFamily="34" charset="0"/>
              <a:cs typeface="Calibri" panose="020F0502020204030204" pitchFamily="34" charset="0"/>
            </a:rPr>
            <a:t>Неспособност за управление на деструктивното поведение</a:t>
          </a:r>
        </a:p>
      </dsp:txBody>
      <dsp:txXfrm>
        <a:off x="508219" y="953135"/>
        <a:ext cx="5732184" cy="476567"/>
      </dsp:txXfrm>
    </dsp:sp>
    <dsp:sp modelId="{F7C0DF84-30C1-4933-9A2A-4DDD0A75CC83}">
      <dsp:nvSpPr>
        <dsp:cNvPr id="0" name=""/>
        <dsp:cNvSpPr/>
      </dsp:nvSpPr>
      <dsp:spPr>
        <a:xfrm>
          <a:off x="210364" y="893564"/>
          <a:ext cx="595709" cy="5957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094ECC-A5C5-4BA7-AF2F-B2F45CE14D15}">
      <dsp:nvSpPr>
        <dsp:cNvPr id="0" name=""/>
        <dsp:cNvSpPr/>
      </dsp:nvSpPr>
      <dsp:spPr>
        <a:xfrm>
          <a:off x="363621" y="1696561"/>
          <a:ext cx="5905416" cy="4765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8276" tIns="48260" rIns="48260" bIns="4826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900" kern="1200" dirty="0">
              <a:latin typeface="Calibri" panose="020F0502020204030204" pitchFamily="34" charset="0"/>
              <a:cs typeface="Calibri" panose="020F0502020204030204" pitchFamily="34" charset="0"/>
            </a:rPr>
            <a:t>И 2-те страни съзнават, че ситуацията е без контрол</a:t>
          </a:r>
        </a:p>
      </dsp:txBody>
      <dsp:txXfrm>
        <a:off x="363621" y="1696561"/>
        <a:ext cx="5905416" cy="476567"/>
      </dsp:txXfrm>
    </dsp:sp>
    <dsp:sp modelId="{31D00ED5-FD2E-44D1-B950-61347CA44CD7}">
      <dsp:nvSpPr>
        <dsp:cNvPr id="0" name=""/>
        <dsp:cNvSpPr/>
      </dsp:nvSpPr>
      <dsp:spPr>
        <a:xfrm>
          <a:off x="37131" y="1608415"/>
          <a:ext cx="595709" cy="5957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82EE634-5711-4D00-BF32-BAAA27263D9B}">
      <dsp:nvSpPr>
        <dsp:cNvPr id="0" name=""/>
        <dsp:cNvSpPr/>
      </dsp:nvSpPr>
      <dsp:spPr>
        <a:xfrm>
          <a:off x="-2692299" y="-415248"/>
          <a:ext cx="3213334" cy="3213334"/>
        </a:xfrm>
        <a:prstGeom prst="blockArc">
          <a:avLst>
            <a:gd name="adj1" fmla="val 18900000"/>
            <a:gd name="adj2" fmla="val 2700000"/>
            <a:gd name="adj3" fmla="val 672"/>
          </a:avLst>
        </a:pr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0035A6-EF06-42A3-BB7E-72C7F3C69996}">
      <dsp:nvSpPr>
        <dsp:cNvPr id="0" name=""/>
        <dsp:cNvSpPr/>
      </dsp:nvSpPr>
      <dsp:spPr>
        <a:xfrm>
          <a:off x="334986" y="238283"/>
          <a:ext cx="5905416" cy="4765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8276" tIns="63500" rIns="63500" bIns="6350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500" kern="1200" dirty="0">
              <a:latin typeface="Calibri" panose="020F0502020204030204" pitchFamily="34" charset="0"/>
              <a:cs typeface="Calibri" panose="020F0502020204030204" pitchFamily="34" charset="0"/>
            </a:rPr>
            <a:t>Необичаен покой и любов</a:t>
          </a:r>
        </a:p>
      </dsp:txBody>
      <dsp:txXfrm>
        <a:off x="334986" y="238283"/>
        <a:ext cx="5905416" cy="476567"/>
      </dsp:txXfrm>
    </dsp:sp>
    <dsp:sp modelId="{1FD7D730-7719-4986-923E-16A360F85DB1}">
      <dsp:nvSpPr>
        <dsp:cNvPr id="0" name=""/>
        <dsp:cNvSpPr/>
      </dsp:nvSpPr>
      <dsp:spPr>
        <a:xfrm>
          <a:off x="37131" y="178712"/>
          <a:ext cx="595709" cy="5957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A723BF-4C01-4832-9952-6393489250FC}">
      <dsp:nvSpPr>
        <dsp:cNvPr id="0" name=""/>
        <dsp:cNvSpPr/>
      </dsp:nvSpPr>
      <dsp:spPr>
        <a:xfrm>
          <a:off x="508219" y="953135"/>
          <a:ext cx="5732184" cy="4765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8276" tIns="63500" rIns="63500" bIns="6350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500" kern="1200" dirty="0">
              <a:latin typeface="Calibri" panose="020F0502020204030204" pitchFamily="34" charset="0"/>
              <a:cs typeface="Calibri" panose="020F0502020204030204" pitchFamily="34" charset="0"/>
            </a:rPr>
            <a:t>Покаяние	</a:t>
          </a:r>
        </a:p>
      </dsp:txBody>
      <dsp:txXfrm>
        <a:off x="508219" y="953135"/>
        <a:ext cx="5732184" cy="476567"/>
      </dsp:txXfrm>
    </dsp:sp>
    <dsp:sp modelId="{F7C0DF84-30C1-4933-9A2A-4DDD0A75CC83}">
      <dsp:nvSpPr>
        <dsp:cNvPr id="0" name=""/>
        <dsp:cNvSpPr/>
      </dsp:nvSpPr>
      <dsp:spPr>
        <a:xfrm>
          <a:off x="210364" y="893564"/>
          <a:ext cx="595709" cy="5957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094ECC-A5C5-4BA7-AF2F-B2F45CE14D15}">
      <dsp:nvSpPr>
        <dsp:cNvPr id="0" name=""/>
        <dsp:cNvSpPr/>
      </dsp:nvSpPr>
      <dsp:spPr>
        <a:xfrm>
          <a:off x="363621" y="1696561"/>
          <a:ext cx="5905416" cy="4765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8276" tIns="63500" rIns="63500" bIns="6350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500" kern="1200" dirty="0">
              <a:latin typeface="Calibri" panose="020F0502020204030204" pitchFamily="34" charset="0"/>
              <a:cs typeface="Calibri" panose="020F0502020204030204" pitchFamily="34" charset="0"/>
            </a:rPr>
            <a:t>Жестове на внимание и уважение</a:t>
          </a:r>
        </a:p>
      </dsp:txBody>
      <dsp:txXfrm>
        <a:off x="363621" y="1696561"/>
        <a:ext cx="5905416" cy="476567"/>
      </dsp:txXfrm>
    </dsp:sp>
    <dsp:sp modelId="{31D00ED5-FD2E-44D1-B950-61347CA44CD7}">
      <dsp:nvSpPr>
        <dsp:cNvPr id="0" name=""/>
        <dsp:cNvSpPr/>
      </dsp:nvSpPr>
      <dsp:spPr>
        <a:xfrm>
          <a:off x="37131" y="1608415"/>
          <a:ext cx="595709" cy="5957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82EE634-5711-4D00-BF32-BAAA27263D9B}">
      <dsp:nvSpPr>
        <dsp:cNvPr id="0" name=""/>
        <dsp:cNvSpPr/>
      </dsp:nvSpPr>
      <dsp:spPr>
        <a:xfrm>
          <a:off x="-2694095" y="-415521"/>
          <a:ext cx="3215467" cy="3215467"/>
        </a:xfrm>
        <a:prstGeom prst="blockArc">
          <a:avLst>
            <a:gd name="adj1" fmla="val 18900000"/>
            <a:gd name="adj2" fmla="val 2700000"/>
            <a:gd name="adj3" fmla="val 672"/>
          </a:avLst>
        </a:pr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0035A6-EF06-42A3-BB7E-72C7F3C69996}">
      <dsp:nvSpPr>
        <dsp:cNvPr id="0" name=""/>
        <dsp:cNvSpPr/>
      </dsp:nvSpPr>
      <dsp:spPr>
        <a:xfrm>
          <a:off x="335203" y="238442"/>
          <a:ext cx="5908349" cy="4768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8527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800" kern="1200" dirty="0">
              <a:latin typeface="Calibri" panose="020F0502020204030204" pitchFamily="34" charset="0"/>
              <a:cs typeface="Calibri" panose="020F0502020204030204" pitchFamily="34" charset="0"/>
            </a:rPr>
            <a:t>Доброволна изолация на жертвата</a:t>
          </a:r>
        </a:p>
      </dsp:txBody>
      <dsp:txXfrm>
        <a:off x="335203" y="238442"/>
        <a:ext cx="5908349" cy="476885"/>
      </dsp:txXfrm>
    </dsp:sp>
    <dsp:sp modelId="{1FD7D730-7719-4986-923E-16A360F85DB1}">
      <dsp:nvSpPr>
        <dsp:cNvPr id="0" name=""/>
        <dsp:cNvSpPr/>
      </dsp:nvSpPr>
      <dsp:spPr>
        <a:xfrm>
          <a:off x="37150" y="178831"/>
          <a:ext cx="596106" cy="59610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A723BF-4C01-4832-9952-6393489250FC}">
      <dsp:nvSpPr>
        <dsp:cNvPr id="0" name=""/>
        <dsp:cNvSpPr/>
      </dsp:nvSpPr>
      <dsp:spPr>
        <a:xfrm>
          <a:off x="508551" y="953770"/>
          <a:ext cx="5735002" cy="4768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8527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400" kern="1200" dirty="0">
              <a:latin typeface="Calibri" panose="020F0502020204030204" pitchFamily="34" charset="0"/>
              <a:cs typeface="Calibri" panose="020F0502020204030204" pitchFamily="34" charset="0"/>
            </a:rPr>
            <a:t>„Осъждане на жертвата“</a:t>
          </a:r>
        </a:p>
      </dsp:txBody>
      <dsp:txXfrm>
        <a:off x="508551" y="953770"/>
        <a:ext cx="5735002" cy="476885"/>
      </dsp:txXfrm>
    </dsp:sp>
    <dsp:sp modelId="{F7C0DF84-30C1-4933-9A2A-4DDD0A75CC83}">
      <dsp:nvSpPr>
        <dsp:cNvPr id="0" name=""/>
        <dsp:cNvSpPr/>
      </dsp:nvSpPr>
      <dsp:spPr>
        <a:xfrm>
          <a:off x="210498" y="894159"/>
          <a:ext cx="596106" cy="59610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094ECC-A5C5-4BA7-AF2F-B2F45CE14D15}">
      <dsp:nvSpPr>
        <dsp:cNvPr id="0" name=""/>
        <dsp:cNvSpPr/>
      </dsp:nvSpPr>
      <dsp:spPr>
        <a:xfrm>
          <a:off x="363859" y="1610040"/>
          <a:ext cx="5908349" cy="6140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8527" tIns="53340" rIns="53340" bIns="53340" numCol="1" spcCol="1270" anchor="ctr" anchorCtr="0">
          <a:noAutofit/>
        </a:bodyPr>
        <a:lstStyle/>
        <a:p>
          <a:pPr lvl="0" algn="just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>
              <a:solidFill>
                <a:prstClr val="white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Страх от ревност и пълна преданост към съпруга</a:t>
          </a:r>
          <a:endParaRPr lang="bg-BG" sz="2100" kern="1200" dirty="0">
            <a:solidFill>
              <a:prstClr val="white"/>
            </a:solidFill>
            <a:latin typeface="Calibri" panose="020F0502020204030204" pitchFamily="34" charset="0"/>
            <a:ea typeface="+mn-ea"/>
            <a:cs typeface="Calibri" panose="020F0502020204030204" pitchFamily="34" charset="0"/>
          </a:endParaRPr>
        </a:p>
      </dsp:txBody>
      <dsp:txXfrm>
        <a:off x="363859" y="1610040"/>
        <a:ext cx="5908349" cy="614046"/>
      </dsp:txXfrm>
    </dsp:sp>
    <dsp:sp modelId="{31D00ED5-FD2E-44D1-B950-61347CA44CD7}">
      <dsp:nvSpPr>
        <dsp:cNvPr id="0" name=""/>
        <dsp:cNvSpPr/>
      </dsp:nvSpPr>
      <dsp:spPr>
        <a:xfrm>
          <a:off x="37150" y="1609486"/>
          <a:ext cx="596106" cy="59610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горния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sz="quarter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EE058E-73CE-4023-9D85-5E9B7174795E}" type="datetimeFigureOut">
              <a:rPr lang="en-GB" smtClean="0"/>
              <a:pPr/>
              <a:t>26/10/2020</a:t>
            </a:fld>
            <a:endParaRPr lang="en-GB"/>
          </a:p>
        </p:txBody>
      </p:sp>
      <p:sp>
        <p:nvSpPr>
          <p:cNvPr id="4" name="Контейнер за долния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Контейнер за номер на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C0A589-6A75-43FD-859E-6ECE33D0B81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9220845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9C39E0E7-849B-4AA4-862D-85A8A41675D0}" type="datetimeFigureOut">
              <a:rPr lang="en-GB" smtClean="0"/>
              <a:pPr/>
              <a:t>26/10/2020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F63C54C0-0AB8-48A9-AE3D-630A8EA2993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8828828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750">
        <p14:prism isContent="1" isInverted="1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9E0E7-849B-4AA4-862D-85A8A41675D0}" type="datetimeFigureOut">
              <a:rPr lang="en-GB" smtClean="0"/>
              <a:pPr/>
              <a:t>26/10/2020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C54C0-0AB8-48A9-AE3D-630A8EA2993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7674166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750">
        <p14:prism isContent="1" isInverted="1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9C39E0E7-849B-4AA4-862D-85A8A41675D0}" type="datetimeFigureOut">
              <a:rPr lang="en-GB" smtClean="0"/>
              <a:pPr/>
              <a:t>26/10/2020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F63C54C0-0AB8-48A9-AE3D-630A8EA2993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543930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750">
        <p14:prism isContent="1" isInverted="1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9E0E7-849B-4AA4-862D-85A8A41675D0}" type="datetimeFigureOut">
              <a:rPr lang="en-GB" smtClean="0"/>
              <a:pPr/>
              <a:t>26/10/2020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C54C0-0AB8-48A9-AE3D-630A8EA2993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8861131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750">
        <p14:prism isContent="1" isInverted="1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разд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9C39E0E7-849B-4AA4-862D-85A8A41675D0}" type="datetimeFigureOut">
              <a:rPr lang="en-GB" smtClean="0"/>
              <a:pPr/>
              <a:t>26/10/2020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F63C54C0-0AB8-48A9-AE3D-630A8EA2993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730721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9C39E0E7-849B-4AA4-862D-85A8A41675D0}" type="datetimeFigureOut">
              <a:rPr lang="en-GB" smtClean="0"/>
              <a:pPr/>
              <a:t>26/10/2020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F63C54C0-0AB8-48A9-AE3D-630A8EA2993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83880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750">
        <p14:prism isContent="1" isInverted="1"/>
      </p:transition>
    </mc:Choice>
    <mc:Fallback>
      <p:transition spd="slow">
        <p:fade/>
      </p:transition>
    </mc:Fallback>
  </mc:AlternateContent>
  <p:extLst>
    <p:ext uri="{DCECCB84-F9BA-43D5-87BE-67443E8EF086}">
      <p15:sldGuideLst xmlns:p15="http://schemas.microsoft.com/office/powerpoint/2012/main" xmlns="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9C39E0E7-849B-4AA4-862D-85A8A41675D0}" type="datetimeFigureOut">
              <a:rPr lang="en-GB" smtClean="0"/>
              <a:pPr/>
              <a:t>26/10/2020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F63C54C0-0AB8-48A9-AE3D-630A8EA2993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6836621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750">
        <p14:prism isContent="1" isInverted="1"/>
      </p:transition>
    </mc:Choice>
    <mc:Fallback>
      <p:transition spd="slow">
        <p:fade/>
      </p:transition>
    </mc:Fallback>
  </mc:AlternateContent>
  <p:extLst>
    <p:ext uri="{DCECCB84-F9BA-43D5-87BE-67443E8EF086}">
      <p15:sldGuideLst xmlns:p15="http://schemas.microsoft.com/office/powerpoint/2012/main" xmlns="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9E0E7-849B-4AA4-862D-85A8A41675D0}" type="datetimeFigureOut">
              <a:rPr lang="en-GB" smtClean="0"/>
              <a:pPr/>
              <a:t>26/10/2020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C54C0-0AB8-48A9-AE3D-630A8EA2993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6583091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750">
        <p14:prism isContent="1" isInverted="1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9C39E0E7-849B-4AA4-862D-85A8A41675D0}" type="datetimeFigureOut">
              <a:rPr lang="en-GB" smtClean="0"/>
              <a:pPr/>
              <a:t>26/10/2020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F63C54C0-0AB8-48A9-AE3D-630A8EA2993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3275551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750">
        <p14:prism isContent="1" isInverted="1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9E0E7-849B-4AA4-862D-85A8A41675D0}" type="datetimeFigureOut">
              <a:rPr lang="en-GB" smtClean="0"/>
              <a:pPr/>
              <a:t>26/10/2020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C54C0-0AB8-48A9-AE3D-630A8EA2993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8766330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750">
        <p14:prism isContent="1" isInverted="1"/>
      </p:transition>
    </mc:Choice>
    <mc:Fallback>
      <p:transition spd="slow">
        <p:fade/>
      </p:transition>
    </mc:Fallback>
  </mc:AlternateContent>
  <p:extLst>
    <p:ext uri="{DCECCB84-F9BA-43D5-87BE-67443E8EF086}">
      <p15:sldGuideLst xmlns:p15="http://schemas.microsoft.com/office/powerpoint/2012/main" xmlns="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bg-BG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9C39E0E7-849B-4AA4-862D-85A8A41675D0}" type="datetimeFigureOut">
              <a:rPr lang="en-GB" smtClean="0"/>
              <a:pPr/>
              <a:t>26/10/2020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F63C54C0-0AB8-48A9-AE3D-630A8EA2993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1066342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750">
        <p14:prism isContent="1" isInverted="1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39E0E7-849B-4AA4-862D-85A8A41675D0}" type="datetimeFigureOut">
              <a:rPr lang="en-GB" smtClean="0"/>
              <a:pPr/>
              <a:t>26/10/2020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3C54C0-0AB8-48A9-AE3D-630A8EA2993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093133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58" r:id="rId1"/>
    <p:sldLayoutId id="2147484159" r:id="rId2"/>
    <p:sldLayoutId id="2147484160" r:id="rId3"/>
    <p:sldLayoutId id="2147484161" r:id="rId4"/>
    <p:sldLayoutId id="2147484162" r:id="rId5"/>
    <p:sldLayoutId id="2147484163" r:id="rId6"/>
    <p:sldLayoutId id="2147484164" r:id="rId7"/>
    <p:sldLayoutId id="2147484165" r:id="rId8"/>
    <p:sldLayoutId id="2147484166" r:id="rId9"/>
    <p:sldLayoutId id="2147484167" r:id="rId10"/>
    <p:sldLayoutId id="2147484168" r:id="rId11"/>
  </p:sldLayoutIdLst>
  <mc:AlternateContent xmlns:mc="http://schemas.openxmlformats.org/markup-compatibility/2006">
    <mc:Choice xmlns:p14="http://schemas.microsoft.com/office/powerpoint/2010/main" xmlns="" Requires="p14">
      <p:transition spd="slow" p14:dur="3750">
        <p14:prism isContent="1" isInverted="1"/>
      </p:transition>
    </mc:Choice>
    <mc:Fallback>
      <p:transition spd="slow">
        <p:fade/>
      </p:transition>
    </mc:Fallback>
  </mc:AlternateConten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uthenticlove789.wordpress.com/2014/09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ublicdomainpictures.net/view-image.php?image=39749&amp;picture=child-and-strawberries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581025" y="2843212"/>
            <a:ext cx="6419850" cy="1375801"/>
          </a:xfrm>
        </p:spPr>
        <p:txBody>
          <a:bodyPr>
            <a:noAutofit/>
          </a:bodyPr>
          <a:lstStyle/>
          <a:p>
            <a:pPr algn="ctr"/>
            <a:r>
              <a:rPr lang="bg-BG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bg-BG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bg-BG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bg-BG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bg-BG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bg-BG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ТРАВМАТА ДОМАШНО НАСИЛИЕ И ЖИВОТЪТ СЛЕД НЕЯ</a:t>
            </a:r>
            <a: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bg-BG" sz="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GB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5" name="Picture 2">
            <a:extLst>
              <a:ext uri="{FF2B5EF4-FFF2-40B4-BE49-F238E27FC236}">
                <a16:creationId xmlns:a16="http://schemas.microsoft.com/office/drawing/2014/main" xmlns="" id="{B1FA7503-047F-4DCF-A810-7714024A02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3050" y="301531"/>
            <a:ext cx="2315884" cy="898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Картина 28">
            <a:extLst>
              <a:ext uri="{FF2B5EF4-FFF2-40B4-BE49-F238E27FC236}">
                <a16:creationId xmlns:a16="http://schemas.microsoft.com/office/drawing/2014/main" xmlns="" id="{A63F29B8-BE88-415A-9C3E-417572EE553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24651" y="1695450"/>
            <a:ext cx="5467350" cy="3209925"/>
          </a:xfrm>
          <a:prstGeom prst="rect">
            <a:avLst/>
          </a:prstGeom>
        </p:spPr>
      </p:pic>
      <p:pic>
        <p:nvPicPr>
          <p:cNvPr id="31" name="Картина 30">
            <a:extLst>
              <a:ext uri="{FF2B5EF4-FFF2-40B4-BE49-F238E27FC236}">
                <a16:creationId xmlns:a16="http://schemas.microsoft.com/office/drawing/2014/main" xmlns="" id="{FB60FFB8-E678-4CEA-ACB9-05A0B9FF4A44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6217"/>
          <a:stretch/>
        </p:blipFill>
        <p:spPr>
          <a:xfrm>
            <a:off x="9429750" y="123825"/>
            <a:ext cx="2071687" cy="1409700"/>
          </a:xfrm>
          <a:prstGeom prst="rect">
            <a:avLst/>
          </a:prstGeom>
        </p:spPr>
      </p:pic>
      <p:sp>
        <p:nvSpPr>
          <p:cNvPr id="34" name="Текстово поле 33">
            <a:extLst>
              <a:ext uri="{FF2B5EF4-FFF2-40B4-BE49-F238E27FC236}">
                <a16:creationId xmlns:a16="http://schemas.microsoft.com/office/drawing/2014/main" xmlns="" id="{9E85AB6C-B583-49BD-B675-7420D740C30D}"/>
              </a:ext>
            </a:extLst>
          </p:cNvPr>
          <p:cNvSpPr txBox="1"/>
          <p:nvPr/>
        </p:nvSpPr>
        <p:spPr>
          <a:xfrm>
            <a:off x="921404" y="5349180"/>
            <a:ext cx="10580033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Проект </a:t>
            </a:r>
            <a:r>
              <a:rPr lang="en-GB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“</a:t>
            </a:r>
            <a:r>
              <a:rPr lang="ru-RU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Координирана подкрепа на пострадали от домашно насилие  и работа с извършители по Закона за защита от домашно насилие в област Русе</a:t>
            </a:r>
            <a:r>
              <a:rPr lang="en-GB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”</a:t>
            </a:r>
            <a:endParaRPr lang="bg-BG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287908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750">
        <p14:prism isContent="1" isInverted="1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Текстово поле 14"/>
          <p:cNvSpPr txBox="1"/>
          <p:nvPr/>
        </p:nvSpPr>
        <p:spPr>
          <a:xfrm>
            <a:off x="1823293" y="1234795"/>
            <a:ext cx="8349407" cy="92333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bg-BG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ПОСЛЕДИЦИ ОТ ДОМАШНОТО НАСИЛИЕ</a:t>
            </a:r>
          </a:p>
          <a:p>
            <a:pPr algn="ctr"/>
            <a:endParaRPr lang="bg-BG" sz="2200" b="1" dirty="0">
              <a:solidFill>
                <a:schemeClr val="bg1"/>
              </a:solidFill>
            </a:endParaRPr>
          </a:p>
        </p:txBody>
      </p:sp>
      <p:pic>
        <p:nvPicPr>
          <p:cNvPr id="5" name="Картина 4">
            <a:extLst>
              <a:ext uri="{FF2B5EF4-FFF2-40B4-BE49-F238E27FC236}">
                <a16:creationId xmlns:a16="http://schemas.microsoft.com/office/drawing/2014/main" xmlns="" id="{7333E297-88E6-4396-AF17-19EBE4645B1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721134" y="71438"/>
            <a:ext cx="1342278" cy="1342278"/>
          </a:xfrm>
          <a:prstGeom prst="rect">
            <a:avLst/>
          </a:prstGeom>
        </p:spPr>
      </p:pic>
      <p:sp>
        <p:nvSpPr>
          <p:cNvPr id="8" name="Текстово поле 7">
            <a:extLst>
              <a:ext uri="{FF2B5EF4-FFF2-40B4-BE49-F238E27FC236}">
                <a16:creationId xmlns:a16="http://schemas.microsoft.com/office/drawing/2014/main" xmlns="" id="{AA855269-7898-482E-899E-586B917B0481}"/>
              </a:ext>
            </a:extLst>
          </p:cNvPr>
          <p:cNvSpPr txBox="1"/>
          <p:nvPr/>
        </p:nvSpPr>
        <p:spPr>
          <a:xfrm>
            <a:off x="1823293" y="2463909"/>
            <a:ext cx="883443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ru-RU" sz="3600" b="0" i="0" dirty="0">
                <a:solidFill>
                  <a:schemeClr val="bg1"/>
                </a:solidFill>
                <a:effectLst/>
                <a:latin typeface="+mj-lt"/>
              </a:rPr>
              <a:t>Отключване на психично заболяване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3600" b="0" i="0" dirty="0">
                <a:solidFill>
                  <a:schemeClr val="bg1"/>
                </a:solidFill>
                <a:effectLst/>
                <a:latin typeface="+mj-lt"/>
              </a:rPr>
              <a:t>Жертвата се превръща в насилник.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3600" b="0" i="0" dirty="0">
                <a:solidFill>
                  <a:schemeClr val="bg1"/>
                </a:solidFill>
                <a:effectLst/>
                <a:latin typeface="+mj-lt"/>
              </a:rPr>
              <a:t>Изграждане на идентичност на жертва.</a:t>
            </a: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xmlns="" id="{4C358306-5CE6-4F85-9EAF-968C50FEE9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0741" y="157486"/>
            <a:ext cx="198834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2603191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Текстово поле 14"/>
          <p:cNvSpPr txBox="1"/>
          <p:nvPr/>
        </p:nvSpPr>
        <p:spPr>
          <a:xfrm>
            <a:off x="1823293" y="1234795"/>
            <a:ext cx="8349407" cy="92333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bg-BG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ПОСЛЕДИЦИ ОТ ДОМАШНОТО НАСИЛИЕ</a:t>
            </a:r>
          </a:p>
          <a:p>
            <a:pPr algn="ctr"/>
            <a:endParaRPr lang="bg-BG" sz="2200" b="1" dirty="0">
              <a:solidFill>
                <a:schemeClr val="bg1"/>
              </a:solidFill>
            </a:endParaRPr>
          </a:p>
        </p:txBody>
      </p:sp>
      <p:pic>
        <p:nvPicPr>
          <p:cNvPr id="5" name="Картина 4">
            <a:extLst>
              <a:ext uri="{FF2B5EF4-FFF2-40B4-BE49-F238E27FC236}">
                <a16:creationId xmlns:a16="http://schemas.microsoft.com/office/drawing/2014/main" xmlns="" id="{7333E297-88E6-4396-AF17-19EBE4645B1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721134" y="71438"/>
            <a:ext cx="1342278" cy="1342278"/>
          </a:xfrm>
          <a:prstGeom prst="rect">
            <a:avLst/>
          </a:prstGeom>
        </p:spPr>
      </p:pic>
      <p:sp>
        <p:nvSpPr>
          <p:cNvPr id="8" name="Текстово поле 7">
            <a:extLst>
              <a:ext uri="{FF2B5EF4-FFF2-40B4-BE49-F238E27FC236}">
                <a16:creationId xmlns:a16="http://schemas.microsoft.com/office/drawing/2014/main" xmlns="" id="{AA855269-7898-482E-899E-586B917B0481}"/>
              </a:ext>
            </a:extLst>
          </p:cNvPr>
          <p:cNvSpPr txBox="1"/>
          <p:nvPr/>
        </p:nvSpPr>
        <p:spPr>
          <a:xfrm>
            <a:off x="1823293" y="1948575"/>
            <a:ext cx="845418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600" b="1" i="0" dirty="0">
                <a:solidFill>
                  <a:schemeClr val="bg1"/>
                </a:solidFill>
                <a:effectLst/>
                <a:latin typeface="Open Sans"/>
              </a:rPr>
              <a:t>Вътрешното противоречие  </a:t>
            </a:r>
            <a:r>
              <a:rPr lang="en-GB" sz="3600" b="0" i="0" dirty="0">
                <a:solidFill>
                  <a:schemeClr val="bg1"/>
                </a:solidFill>
                <a:effectLst/>
                <a:latin typeface="Open Sans"/>
              </a:rPr>
              <a:t>-</a:t>
            </a:r>
            <a:r>
              <a:rPr lang="ru-RU" sz="3600" b="0" i="0" dirty="0">
                <a:solidFill>
                  <a:schemeClr val="bg1"/>
                </a:solidFill>
                <a:effectLst/>
                <a:latin typeface="Open Sans"/>
              </a:rPr>
              <a:t>породено от желанието на жертвата да “забрави” за насилието</a:t>
            </a:r>
            <a:r>
              <a:rPr lang="en-GB" sz="3600" b="0" i="0" dirty="0">
                <a:solidFill>
                  <a:schemeClr val="bg1"/>
                </a:solidFill>
                <a:effectLst/>
                <a:latin typeface="Open Sans"/>
              </a:rPr>
              <a:t> </a:t>
            </a:r>
            <a:r>
              <a:rPr lang="ru-RU" sz="3600" b="0" i="0" dirty="0">
                <a:solidFill>
                  <a:schemeClr val="bg1"/>
                </a:solidFill>
                <a:effectLst/>
                <a:latin typeface="Open Sans"/>
              </a:rPr>
              <a:t>и да продължи сякаш никога не се е случило </a:t>
            </a:r>
            <a:r>
              <a:rPr lang="bg-BG" sz="3600" b="0" i="0" dirty="0">
                <a:solidFill>
                  <a:schemeClr val="bg1"/>
                </a:solidFill>
                <a:effectLst/>
                <a:latin typeface="Open Sans"/>
              </a:rPr>
              <a:t>съвместно с</a:t>
            </a:r>
            <a:r>
              <a:rPr lang="ru-RU" sz="3600" b="0" i="0" dirty="0">
                <a:solidFill>
                  <a:schemeClr val="bg1"/>
                </a:solidFill>
                <a:effectLst/>
                <a:latin typeface="Open Sans"/>
              </a:rPr>
              <a:t>  потребността да говори за него</a:t>
            </a:r>
            <a:endParaRPr lang="ru-RU" sz="3600" b="0" i="0" dirty="0">
              <a:solidFill>
                <a:schemeClr val="bg1"/>
              </a:solidFill>
              <a:effectLst/>
              <a:latin typeface="+mj-lt"/>
            </a:endParaRP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xmlns="" id="{4C358306-5CE6-4F85-9EAF-968C50FEE9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0741" y="157486"/>
            <a:ext cx="198834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2570440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Текстово поле 14"/>
          <p:cNvSpPr txBox="1"/>
          <p:nvPr/>
        </p:nvSpPr>
        <p:spPr>
          <a:xfrm>
            <a:off x="1823293" y="1234795"/>
            <a:ext cx="8349407" cy="92333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bg-BG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ПОСЛЕДИЦИ ОТ ДОМАШНОТО НАСИЛИЕ</a:t>
            </a:r>
          </a:p>
          <a:p>
            <a:pPr algn="ctr"/>
            <a:endParaRPr lang="bg-BG" sz="2200" b="1" dirty="0">
              <a:solidFill>
                <a:schemeClr val="bg1"/>
              </a:solidFill>
            </a:endParaRPr>
          </a:p>
        </p:txBody>
      </p:sp>
      <p:pic>
        <p:nvPicPr>
          <p:cNvPr id="5" name="Картина 4">
            <a:extLst>
              <a:ext uri="{FF2B5EF4-FFF2-40B4-BE49-F238E27FC236}">
                <a16:creationId xmlns:a16="http://schemas.microsoft.com/office/drawing/2014/main" xmlns="" id="{7333E297-88E6-4396-AF17-19EBE4645B1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721134" y="71438"/>
            <a:ext cx="1342278" cy="1342278"/>
          </a:xfrm>
          <a:prstGeom prst="rect">
            <a:avLst/>
          </a:prstGeom>
        </p:spPr>
      </p:pic>
      <p:sp>
        <p:nvSpPr>
          <p:cNvPr id="8" name="Текстово поле 7">
            <a:extLst>
              <a:ext uri="{FF2B5EF4-FFF2-40B4-BE49-F238E27FC236}">
                <a16:creationId xmlns:a16="http://schemas.microsoft.com/office/drawing/2014/main" xmlns="" id="{AA855269-7898-482E-899E-586B917B0481}"/>
              </a:ext>
            </a:extLst>
          </p:cNvPr>
          <p:cNvSpPr txBox="1"/>
          <p:nvPr/>
        </p:nvSpPr>
        <p:spPr>
          <a:xfrm>
            <a:off x="1823293" y="2551837"/>
            <a:ext cx="845418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600" b="1" dirty="0">
                <a:solidFill>
                  <a:schemeClr val="bg1"/>
                </a:solidFill>
                <a:latin typeface="Open Sans"/>
              </a:rPr>
              <a:t>Вината</a:t>
            </a:r>
            <a:r>
              <a:rPr lang="ru-RU" sz="3600" b="1" i="0" dirty="0">
                <a:solidFill>
                  <a:schemeClr val="bg1"/>
                </a:solidFill>
                <a:effectLst/>
                <a:latin typeface="Open Sans"/>
              </a:rPr>
              <a:t> </a:t>
            </a:r>
            <a:r>
              <a:rPr lang="en-GB" sz="3600" b="0" i="0" dirty="0">
                <a:solidFill>
                  <a:schemeClr val="bg1"/>
                </a:solidFill>
                <a:effectLst/>
                <a:latin typeface="Open Sans"/>
              </a:rPr>
              <a:t>-</a:t>
            </a:r>
            <a:r>
              <a:rPr lang="bg-BG" sz="3600" b="0" i="0" dirty="0">
                <a:solidFill>
                  <a:schemeClr val="bg1"/>
                </a:solidFill>
                <a:effectLst/>
                <a:latin typeface="Open Sans"/>
              </a:rPr>
              <a:t> </a:t>
            </a:r>
            <a:r>
              <a:rPr lang="ru-RU" sz="3600" dirty="0">
                <a:solidFill>
                  <a:schemeClr val="bg1"/>
                </a:solidFill>
                <a:latin typeface="Open Sans"/>
              </a:rPr>
              <a:t>Общоприетата норма, че жертвата е виновна се преживява като лично убеждение. </a:t>
            </a: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xmlns="" id="{4C358306-5CE6-4F85-9EAF-968C50FEE9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0741" y="157486"/>
            <a:ext cx="198834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5625337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Текстово поле 14"/>
          <p:cNvSpPr txBox="1"/>
          <p:nvPr/>
        </p:nvSpPr>
        <p:spPr>
          <a:xfrm>
            <a:off x="1823293" y="1234795"/>
            <a:ext cx="8349407" cy="92333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bg-BG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ПОСЛЕДИЦИ ОТ ДОМАШНОТО НАСИЛИЕ</a:t>
            </a:r>
          </a:p>
          <a:p>
            <a:pPr algn="ctr"/>
            <a:endParaRPr lang="bg-BG" sz="2200" b="1" dirty="0">
              <a:solidFill>
                <a:schemeClr val="bg1"/>
              </a:solidFill>
            </a:endParaRPr>
          </a:p>
        </p:txBody>
      </p:sp>
      <p:pic>
        <p:nvPicPr>
          <p:cNvPr id="5" name="Картина 4">
            <a:extLst>
              <a:ext uri="{FF2B5EF4-FFF2-40B4-BE49-F238E27FC236}">
                <a16:creationId xmlns:a16="http://schemas.microsoft.com/office/drawing/2014/main" xmlns="" id="{7333E297-88E6-4396-AF17-19EBE4645B1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721134" y="71438"/>
            <a:ext cx="1342278" cy="1342278"/>
          </a:xfrm>
          <a:prstGeom prst="rect">
            <a:avLst/>
          </a:prstGeom>
        </p:spPr>
      </p:pic>
      <p:sp>
        <p:nvSpPr>
          <p:cNvPr id="8" name="Текстово поле 7">
            <a:extLst>
              <a:ext uri="{FF2B5EF4-FFF2-40B4-BE49-F238E27FC236}">
                <a16:creationId xmlns:a16="http://schemas.microsoft.com/office/drawing/2014/main" xmlns="" id="{AA855269-7898-482E-899E-586B917B0481}"/>
              </a:ext>
            </a:extLst>
          </p:cNvPr>
          <p:cNvSpPr txBox="1"/>
          <p:nvPr/>
        </p:nvSpPr>
        <p:spPr>
          <a:xfrm>
            <a:off x="1770905" y="2551837"/>
            <a:ext cx="845418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600" b="1" dirty="0">
                <a:solidFill>
                  <a:schemeClr val="bg1"/>
                </a:solidFill>
                <a:latin typeface="Open Sans"/>
              </a:rPr>
              <a:t>Загуба на вяра в себе си </a:t>
            </a:r>
            <a:r>
              <a:rPr lang="en-GB" sz="3600" b="1" dirty="0">
                <a:solidFill>
                  <a:schemeClr val="bg1"/>
                </a:solidFill>
                <a:latin typeface="Open Sans"/>
              </a:rPr>
              <a:t>-</a:t>
            </a:r>
            <a:r>
              <a:rPr lang="bg-BG" sz="3600" b="1" dirty="0">
                <a:solidFill>
                  <a:schemeClr val="bg1"/>
                </a:solidFill>
                <a:latin typeface="Open Sans"/>
              </a:rPr>
              <a:t> </a:t>
            </a:r>
            <a:r>
              <a:rPr lang="ru-RU" sz="3600" dirty="0">
                <a:solidFill>
                  <a:schemeClr val="bg1"/>
                </a:solidFill>
                <a:latin typeface="Open Sans"/>
              </a:rPr>
              <a:t>Жертвата се чувства безпомощна и пасивна, неспособна да се справи сама. </a:t>
            </a:r>
            <a:endParaRPr lang="ru-RU" sz="3600" b="0" i="0" dirty="0">
              <a:solidFill>
                <a:schemeClr val="bg1"/>
              </a:solidFill>
              <a:effectLst/>
              <a:latin typeface="+mj-lt"/>
            </a:endParaRP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xmlns="" id="{4C358306-5CE6-4F85-9EAF-968C50FEE9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0741" y="157486"/>
            <a:ext cx="198834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7544368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Текстово поле 14"/>
          <p:cNvSpPr txBox="1"/>
          <p:nvPr/>
        </p:nvSpPr>
        <p:spPr>
          <a:xfrm>
            <a:off x="1823293" y="1234795"/>
            <a:ext cx="8349407" cy="92333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bg-BG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ПОСЛЕДИЦИ ОТ ДОМАШНОТО НАСИЛИЕ</a:t>
            </a:r>
          </a:p>
          <a:p>
            <a:pPr algn="ctr"/>
            <a:endParaRPr lang="bg-BG" sz="2200" b="1" dirty="0">
              <a:solidFill>
                <a:schemeClr val="bg1"/>
              </a:solidFill>
            </a:endParaRPr>
          </a:p>
        </p:txBody>
      </p:sp>
      <p:pic>
        <p:nvPicPr>
          <p:cNvPr id="5" name="Картина 4">
            <a:extLst>
              <a:ext uri="{FF2B5EF4-FFF2-40B4-BE49-F238E27FC236}">
                <a16:creationId xmlns:a16="http://schemas.microsoft.com/office/drawing/2014/main" xmlns="" id="{7333E297-88E6-4396-AF17-19EBE4645B1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721134" y="71438"/>
            <a:ext cx="1342278" cy="1342278"/>
          </a:xfrm>
          <a:prstGeom prst="rect">
            <a:avLst/>
          </a:prstGeom>
        </p:spPr>
      </p:pic>
      <p:sp>
        <p:nvSpPr>
          <p:cNvPr id="8" name="Текстово поле 7">
            <a:extLst>
              <a:ext uri="{FF2B5EF4-FFF2-40B4-BE49-F238E27FC236}">
                <a16:creationId xmlns:a16="http://schemas.microsoft.com/office/drawing/2014/main" xmlns="" id="{AA855269-7898-482E-899E-586B917B0481}"/>
              </a:ext>
            </a:extLst>
          </p:cNvPr>
          <p:cNvSpPr txBox="1"/>
          <p:nvPr/>
        </p:nvSpPr>
        <p:spPr>
          <a:xfrm>
            <a:off x="1770905" y="2551837"/>
            <a:ext cx="845418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600" b="1" dirty="0">
                <a:solidFill>
                  <a:schemeClr val="bg1"/>
                </a:solidFill>
                <a:latin typeface="Open Sans"/>
              </a:rPr>
              <a:t>Състояние на зависимост </a:t>
            </a:r>
            <a:r>
              <a:rPr lang="en-GB" sz="3600" dirty="0">
                <a:solidFill>
                  <a:schemeClr val="bg1"/>
                </a:solidFill>
                <a:latin typeface="Open Sans"/>
              </a:rPr>
              <a:t>-</a:t>
            </a:r>
            <a:r>
              <a:rPr lang="bg-BG" sz="3600" b="1" dirty="0">
                <a:solidFill>
                  <a:schemeClr val="bg1"/>
                </a:solidFill>
                <a:latin typeface="Open Sans"/>
              </a:rPr>
              <a:t> </a:t>
            </a:r>
            <a:r>
              <a:rPr lang="ru-RU" sz="3600" b="0" i="0" dirty="0">
                <a:solidFill>
                  <a:srgbClr val="000000"/>
                </a:solidFill>
                <a:effectLst/>
                <a:latin typeface="Open Sans"/>
              </a:rPr>
              <a:t>С</a:t>
            </a:r>
            <a:r>
              <a:rPr lang="ru-RU" sz="3600" dirty="0">
                <a:solidFill>
                  <a:schemeClr val="bg1"/>
                </a:solidFill>
                <a:latin typeface="Open Sans"/>
              </a:rPr>
              <a:t>илната емоционална, родова или финансова зависимост са причината жертвата да остане при насилника.</a:t>
            </a: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xmlns="" id="{4C358306-5CE6-4F85-9EAF-968C50FEE9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0741" y="157486"/>
            <a:ext cx="198834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5916892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Текстово поле 14"/>
          <p:cNvSpPr txBox="1"/>
          <p:nvPr/>
        </p:nvSpPr>
        <p:spPr>
          <a:xfrm>
            <a:off x="1823293" y="1234795"/>
            <a:ext cx="8349407" cy="92333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bg-BG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ПОСЛЕДИЦИ ОТ ДОМАШНОТО НАСИЛИЕ</a:t>
            </a:r>
          </a:p>
          <a:p>
            <a:pPr algn="ctr"/>
            <a:endParaRPr lang="bg-BG" sz="2200" b="1" dirty="0">
              <a:solidFill>
                <a:schemeClr val="bg1"/>
              </a:solidFill>
            </a:endParaRPr>
          </a:p>
        </p:txBody>
      </p:sp>
      <p:pic>
        <p:nvPicPr>
          <p:cNvPr id="5" name="Картина 4">
            <a:extLst>
              <a:ext uri="{FF2B5EF4-FFF2-40B4-BE49-F238E27FC236}">
                <a16:creationId xmlns:a16="http://schemas.microsoft.com/office/drawing/2014/main" xmlns="" id="{7333E297-88E6-4396-AF17-19EBE4645B1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721134" y="71438"/>
            <a:ext cx="1342278" cy="1342278"/>
          </a:xfrm>
          <a:prstGeom prst="rect">
            <a:avLst/>
          </a:prstGeom>
        </p:spPr>
      </p:pic>
      <p:sp>
        <p:nvSpPr>
          <p:cNvPr id="8" name="Текстово поле 7">
            <a:extLst>
              <a:ext uri="{FF2B5EF4-FFF2-40B4-BE49-F238E27FC236}">
                <a16:creationId xmlns:a16="http://schemas.microsoft.com/office/drawing/2014/main" xmlns="" id="{AA855269-7898-482E-899E-586B917B0481}"/>
              </a:ext>
            </a:extLst>
          </p:cNvPr>
          <p:cNvSpPr txBox="1"/>
          <p:nvPr/>
        </p:nvSpPr>
        <p:spPr>
          <a:xfrm>
            <a:off x="1823293" y="2158125"/>
            <a:ext cx="845418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g-BG" sz="3200" b="1" dirty="0">
                <a:solidFill>
                  <a:schemeClr val="bg1"/>
                </a:solidFill>
                <a:latin typeface="Open Sans"/>
              </a:rPr>
              <a:t>Промяна в междуличностните отношения </a:t>
            </a:r>
            <a:r>
              <a:rPr lang="en-GB" sz="3200" dirty="0">
                <a:solidFill>
                  <a:schemeClr val="bg1"/>
                </a:solidFill>
                <a:latin typeface="Open Sans"/>
              </a:rPr>
              <a:t>-</a:t>
            </a:r>
            <a:r>
              <a:rPr lang="bg-BG" sz="3200" b="1" dirty="0">
                <a:solidFill>
                  <a:schemeClr val="bg1"/>
                </a:solidFill>
                <a:latin typeface="Open Sans"/>
              </a:rPr>
              <a:t> </a:t>
            </a:r>
            <a:r>
              <a:rPr lang="ru-RU" sz="3200" dirty="0">
                <a:solidFill>
                  <a:schemeClr val="bg1"/>
                </a:solidFill>
                <a:latin typeface="Open Sans"/>
              </a:rPr>
              <a:t>поражда се недоверие в отношенията между хората, което често се изразяват в убеждения свързани най-вече с отношението на жената към мъжа. </a:t>
            </a: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xmlns="" id="{4C358306-5CE6-4F85-9EAF-968C50FEE9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0741" y="157486"/>
            <a:ext cx="198834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5329387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Текстово поле 14"/>
          <p:cNvSpPr txBox="1"/>
          <p:nvPr/>
        </p:nvSpPr>
        <p:spPr>
          <a:xfrm>
            <a:off x="1823293" y="1234795"/>
            <a:ext cx="8349407" cy="92333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bg-BG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ПОСЛЕДИЦИ ОТ ДОМАШНОТО НАСИЛИЕ</a:t>
            </a:r>
          </a:p>
          <a:p>
            <a:pPr algn="ctr"/>
            <a:endParaRPr lang="bg-BG" sz="2200" b="1" dirty="0">
              <a:solidFill>
                <a:schemeClr val="bg1"/>
              </a:solidFill>
            </a:endParaRPr>
          </a:p>
        </p:txBody>
      </p:sp>
      <p:pic>
        <p:nvPicPr>
          <p:cNvPr id="5" name="Картина 4">
            <a:extLst>
              <a:ext uri="{FF2B5EF4-FFF2-40B4-BE49-F238E27FC236}">
                <a16:creationId xmlns:a16="http://schemas.microsoft.com/office/drawing/2014/main" xmlns="" id="{7333E297-88E6-4396-AF17-19EBE4645B1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721134" y="71438"/>
            <a:ext cx="1342278" cy="1342278"/>
          </a:xfrm>
          <a:prstGeom prst="rect">
            <a:avLst/>
          </a:prstGeom>
        </p:spPr>
      </p:pic>
      <p:sp>
        <p:nvSpPr>
          <p:cNvPr id="8" name="Текстово поле 7">
            <a:extLst>
              <a:ext uri="{FF2B5EF4-FFF2-40B4-BE49-F238E27FC236}">
                <a16:creationId xmlns:a16="http://schemas.microsoft.com/office/drawing/2014/main" xmlns="" id="{AA855269-7898-482E-899E-586B917B0481}"/>
              </a:ext>
            </a:extLst>
          </p:cNvPr>
          <p:cNvSpPr txBox="1"/>
          <p:nvPr/>
        </p:nvSpPr>
        <p:spPr>
          <a:xfrm>
            <a:off x="1823293" y="2158125"/>
            <a:ext cx="845418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200" b="1" dirty="0">
                <a:solidFill>
                  <a:schemeClr val="bg1"/>
                </a:solidFill>
                <a:latin typeface="Open Sans"/>
              </a:rPr>
              <a:t>Самоубийствени мисли и опити за самоубийство</a:t>
            </a:r>
            <a:r>
              <a:rPr lang="bg-BG" sz="3200" b="1" dirty="0">
                <a:solidFill>
                  <a:schemeClr val="bg1"/>
                </a:solidFill>
                <a:latin typeface="Open Sans"/>
              </a:rPr>
              <a:t> </a:t>
            </a:r>
            <a:r>
              <a:rPr lang="en-GB" sz="3200" dirty="0">
                <a:solidFill>
                  <a:schemeClr val="bg1"/>
                </a:solidFill>
                <a:latin typeface="Open Sans"/>
              </a:rPr>
              <a:t>-</a:t>
            </a:r>
            <a:r>
              <a:rPr lang="bg-BG" sz="3200" b="1" dirty="0">
                <a:solidFill>
                  <a:schemeClr val="bg1"/>
                </a:solidFill>
                <a:latin typeface="Open Sans"/>
              </a:rPr>
              <a:t> </a:t>
            </a:r>
            <a:r>
              <a:rPr lang="ru-RU" sz="3200" dirty="0">
                <a:solidFill>
                  <a:schemeClr val="bg1"/>
                </a:solidFill>
                <a:latin typeface="Open Sans"/>
              </a:rPr>
              <a:t>Отчаянието и безнадеждността на ситуацията подтикват някой жертви да сложат край на живота си</a:t>
            </a: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xmlns="" id="{4C358306-5CE6-4F85-9EAF-968C50FEE9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0741" y="157486"/>
            <a:ext cx="198834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5158966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Картина 4">
            <a:extLst>
              <a:ext uri="{FF2B5EF4-FFF2-40B4-BE49-F238E27FC236}">
                <a16:creationId xmlns:a16="http://schemas.microsoft.com/office/drawing/2014/main" xmlns="" id="{7333E297-88E6-4396-AF17-19EBE4645B1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721134" y="71438"/>
            <a:ext cx="1342278" cy="1342278"/>
          </a:xfrm>
          <a:prstGeom prst="rect">
            <a:avLst/>
          </a:prstGeom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xmlns="" id="{4C358306-5CE6-4F85-9EAF-968C50FEE9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0741" y="157486"/>
            <a:ext cx="198834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лавие 1">
            <a:extLst>
              <a:ext uri="{FF2B5EF4-FFF2-40B4-BE49-F238E27FC236}">
                <a16:creationId xmlns:a16="http://schemas.microsoft.com/office/drawing/2014/main" xmlns="" id="{120C9995-17F6-4D00-8A12-AF0448874F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0888" y="3322505"/>
            <a:ext cx="5490224" cy="1689390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chemeClr val="bg1"/>
                </a:solidFill>
                <a:effectLst/>
              </a:rPr>
              <a:t>“Крайният резултат от насилието е, че жертвата е с осакатена, непълноценна вътрешна сигурност.</a:t>
            </a:r>
            <a:br>
              <a:rPr lang="ru-RU" sz="3200" b="1" dirty="0">
                <a:solidFill>
                  <a:schemeClr val="bg1"/>
                </a:solidFill>
                <a:effectLst/>
              </a:rPr>
            </a:br>
            <a:r>
              <a:rPr lang="ru-RU" sz="3200" b="1" dirty="0">
                <a:solidFill>
                  <a:schemeClr val="bg1"/>
                </a:solidFill>
                <a:effectLst/>
              </a:rPr>
              <a:t>За жертвата на насилие светът е по-враждебно и несигурно място отколкото за всеки друг.”</a:t>
            </a:r>
            <a:endParaRPr lang="bg-BG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939056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Картина 4">
            <a:extLst>
              <a:ext uri="{FF2B5EF4-FFF2-40B4-BE49-F238E27FC236}">
                <a16:creationId xmlns:a16="http://schemas.microsoft.com/office/drawing/2014/main" xmlns="" id="{7333E297-88E6-4396-AF17-19EBE4645B1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721134" y="71438"/>
            <a:ext cx="1342278" cy="1342278"/>
          </a:xfrm>
          <a:prstGeom prst="rect">
            <a:avLst/>
          </a:prstGeom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xmlns="" id="{4C358306-5CE6-4F85-9EAF-968C50FEE9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0741" y="157486"/>
            <a:ext cx="198834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Заглавие 3">
            <a:extLst>
              <a:ext uri="{FF2B5EF4-FFF2-40B4-BE49-F238E27FC236}">
                <a16:creationId xmlns:a16="http://schemas.microsoft.com/office/drawing/2014/main" xmlns="" id="{A9620A6E-8CE1-4AD8-84E7-934708968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0888" y="157486"/>
            <a:ext cx="5490224" cy="1689390"/>
          </a:xfrm>
        </p:spPr>
        <p:txBody>
          <a:bodyPr>
            <a:normAutofit/>
          </a:bodyPr>
          <a:lstStyle/>
          <a:p>
            <a:r>
              <a:rPr lang="bg-BG" sz="3200" b="1" dirty="0"/>
              <a:t>Обезщетение за пострадалите</a:t>
            </a:r>
          </a:p>
        </p:txBody>
      </p:sp>
      <p:sp>
        <p:nvSpPr>
          <p:cNvPr id="7" name="Заглавие 3">
            <a:extLst>
              <a:ext uri="{FF2B5EF4-FFF2-40B4-BE49-F238E27FC236}">
                <a16:creationId xmlns:a16="http://schemas.microsoft.com/office/drawing/2014/main" xmlns="" id="{78BA2647-AA9A-4EC2-B805-5392381CEA72}"/>
              </a:ext>
            </a:extLst>
          </p:cNvPr>
          <p:cNvSpPr txBox="1">
            <a:spLocks/>
          </p:cNvSpPr>
          <p:nvPr/>
        </p:nvSpPr>
        <p:spPr>
          <a:xfrm>
            <a:off x="3251831" y="1846875"/>
            <a:ext cx="5688337" cy="3164249"/>
          </a:xfrm>
          <a:prstGeom prst="rect">
            <a:avLst/>
          </a:prstGeom>
        </p:spPr>
        <p:txBody>
          <a:bodyPr vert="horz" lIns="228600" tIns="228600" rIns="228600" bIns="0" rtlCol="0" anchor="b">
            <a:noAutofit/>
          </a:bodyPr>
          <a:lstStyle>
            <a:lvl1pPr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400" b="0" i="0" kern="1200" cap="none" spc="-150">
                <a:solidFill>
                  <a:srgbClr val="FFFEFF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100000"/>
              </a:lnSpc>
            </a:pPr>
            <a:r>
              <a:rPr lang="bg-BG" sz="2800" dirty="0"/>
              <a:t>Обезщетение по време на наказателното производство</a:t>
            </a:r>
          </a:p>
          <a:p>
            <a:pPr algn="just">
              <a:lnSpc>
                <a:spcPct val="100000"/>
              </a:lnSpc>
            </a:pPr>
            <a:endParaRPr lang="bg-BG" sz="100" dirty="0"/>
          </a:p>
          <a:p>
            <a:pPr algn="just">
              <a:lnSpc>
                <a:spcPct val="100000"/>
              </a:lnSpc>
            </a:pPr>
            <a:endParaRPr lang="bg-BG" sz="100" dirty="0"/>
          </a:p>
          <a:p>
            <a:pPr algn="just">
              <a:lnSpc>
                <a:spcPct val="100000"/>
              </a:lnSpc>
            </a:pPr>
            <a:endParaRPr lang="bg-BG" sz="100" dirty="0"/>
          </a:p>
          <a:p>
            <a:pPr algn="just">
              <a:lnSpc>
                <a:spcPct val="100000"/>
              </a:lnSpc>
            </a:pPr>
            <a:endParaRPr lang="bg-BG" sz="100" dirty="0"/>
          </a:p>
          <a:p>
            <a:pPr algn="just">
              <a:lnSpc>
                <a:spcPct val="100000"/>
              </a:lnSpc>
            </a:pPr>
            <a:endParaRPr lang="bg-BG" sz="100" dirty="0"/>
          </a:p>
          <a:p>
            <a:pPr algn="just">
              <a:lnSpc>
                <a:spcPct val="100000"/>
              </a:lnSpc>
            </a:pPr>
            <a:endParaRPr lang="bg-BG" sz="100" dirty="0"/>
          </a:p>
          <a:p>
            <a:pPr algn="just">
              <a:lnSpc>
                <a:spcPct val="100000"/>
              </a:lnSpc>
            </a:pPr>
            <a:endParaRPr lang="bg-BG" sz="100" dirty="0"/>
          </a:p>
          <a:p>
            <a:pPr algn="just">
              <a:lnSpc>
                <a:spcPct val="100000"/>
              </a:lnSpc>
            </a:pPr>
            <a:endParaRPr lang="bg-BG" sz="100" dirty="0"/>
          </a:p>
          <a:p>
            <a:pPr algn="just">
              <a:lnSpc>
                <a:spcPct val="100000"/>
              </a:lnSpc>
            </a:pPr>
            <a:endParaRPr lang="bg-BG" sz="100" dirty="0"/>
          </a:p>
          <a:p>
            <a:pPr algn="just">
              <a:lnSpc>
                <a:spcPct val="100000"/>
              </a:lnSpc>
            </a:pPr>
            <a:endParaRPr lang="bg-BG" sz="100" dirty="0"/>
          </a:p>
          <a:p>
            <a:pPr algn="just">
              <a:lnSpc>
                <a:spcPct val="100000"/>
              </a:lnSpc>
            </a:pPr>
            <a:r>
              <a:rPr lang="bg-BG" sz="2800" dirty="0"/>
              <a:t>Обезщетение като отделен граждански иск</a:t>
            </a:r>
          </a:p>
          <a:p>
            <a:pPr algn="just">
              <a:lnSpc>
                <a:spcPct val="100000"/>
              </a:lnSpc>
            </a:pPr>
            <a:endParaRPr lang="bg-BG" sz="100" dirty="0"/>
          </a:p>
          <a:p>
            <a:pPr algn="just">
              <a:lnSpc>
                <a:spcPct val="100000"/>
              </a:lnSpc>
            </a:pPr>
            <a:endParaRPr lang="bg-BG" sz="100" dirty="0"/>
          </a:p>
          <a:p>
            <a:pPr algn="just">
              <a:lnSpc>
                <a:spcPct val="100000"/>
              </a:lnSpc>
            </a:pPr>
            <a:endParaRPr lang="bg-BG" sz="100" dirty="0"/>
          </a:p>
          <a:p>
            <a:pPr algn="just">
              <a:lnSpc>
                <a:spcPct val="100000"/>
              </a:lnSpc>
            </a:pPr>
            <a:endParaRPr lang="bg-BG" sz="100" dirty="0"/>
          </a:p>
          <a:p>
            <a:pPr algn="just">
              <a:lnSpc>
                <a:spcPct val="100000"/>
              </a:lnSpc>
            </a:pPr>
            <a:r>
              <a:rPr lang="bg-BG" sz="2800" dirty="0"/>
              <a:t>Обезщетение от държавата</a:t>
            </a:r>
          </a:p>
          <a:p>
            <a:pPr algn="just">
              <a:lnSpc>
                <a:spcPct val="100000"/>
              </a:lnSpc>
            </a:pPr>
            <a:endParaRPr lang="bg-BG" sz="100" dirty="0"/>
          </a:p>
          <a:p>
            <a:pPr algn="just">
              <a:lnSpc>
                <a:spcPct val="100000"/>
              </a:lnSpc>
            </a:pPr>
            <a:endParaRPr lang="bg-BG" sz="100" dirty="0"/>
          </a:p>
          <a:p>
            <a:pPr algn="just">
              <a:lnSpc>
                <a:spcPct val="100000"/>
              </a:lnSpc>
            </a:pPr>
            <a:endParaRPr lang="bg-BG" sz="100" dirty="0"/>
          </a:p>
          <a:p>
            <a:pPr algn="just">
              <a:lnSpc>
                <a:spcPct val="100000"/>
              </a:lnSpc>
            </a:pPr>
            <a:r>
              <a:rPr lang="bg-BG" sz="2800" dirty="0"/>
              <a:t>Обезщетение и права на човека</a:t>
            </a:r>
          </a:p>
        </p:txBody>
      </p:sp>
    </p:spTree>
    <p:extLst>
      <p:ext uri="{BB962C8B-B14F-4D97-AF65-F5344CB8AC3E}">
        <p14:creationId xmlns:p14="http://schemas.microsoft.com/office/powerpoint/2010/main" xmlns="" val="29121443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xmlns="" id="{5746100B-2704-454A-88C5-3403732A8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dirty="0"/>
              <a:t>Решение 73 от 07.06.2017 г. на ВКС по гр. д. № 3034/2016, </a:t>
            </a:r>
            <a:r>
              <a:rPr lang="en-GB" dirty="0"/>
              <a:t>III </a:t>
            </a:r>
            <a:r>
              <a:rPr lang="bg-BG" dirty="0"/>
              <a:t>ГО </a:t>
            </a:r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xmlns="" id="{B686708F-F898-4C57-8FDF-23CE54C5E7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20878" y="504825"/>
            <a:ext cx="6269591" cy="3267075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latin typeface="Calibri Light "/>
              </a:rPr>
              <a:t>З</a:t>
            </a:r>
            <a:r>
              <a:rPr lang="ru-RU" b="0" i="0" dirty="0">
                <a:solidFill>
                  <a:srgbClr val="000000"/>
                </a:solidFill>
                <a:effectLst/>
                <a:latin typeface="Calibri Light "/>
              </a:rPr>
              <a:t>аповедта, издадена по </a:t>
            </a:r>
            <a:r>
              <a:rPr lang="bg-BG" b="0" i="0" dirty="0">
                <a:solidFill>
                  <a:srgbClr val="000000"/>
                </a:solidFill>
                <a:effectLst/>
                <a:latin typeface="Calibri Light "/>
              </a:rPr>
              <a:t>ЗЗДБ</a:t>
            </a:r>
            <a:r>
              <a:rPr lang="bg-BG" dirty="0">
                <a:solidFill>
                  <a:srgbClr val="000000"/>
                </a:solidFill>
                <a:latin typeface="Calibri Light "/>
              </a:rPr>
              <a:t>,</a:t>
            </a:r>
            <a:r>
              <a:rPr lang="ru-RU" b="0" i="0" dirty="0">
                <a:solidFill>
                  <a:srgbClr val="000000"/>
                </a:solidFill>
                <a:effectLst/>
                <a:latin typeface="Calibri Light "/>
              </a:rPr>
              <a:t> за отстраняване на собственика от негов имот за определен период от време, го лишава за този период от пълния обем на правото му на ползване върху този имот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Calibri Light "/>
              </a:rPr>
              <a:t>Отстраненият извършител на домашно насилие има право да получи обезщетения от ползвалия имота в размер на средната наемна цена</a:t>
            </a:r>
            <a:endParaRPr lang="ru-RU" b="0" i="0" dirty="0">
              <a:solidFill>
                <a:srgbClr val="000000"/>
              </a:solidFill>
              <a:effectLst/>
              <a:latin typeface="Calibri Light "/>
            </a:endParaRPr>
          </a:p>
          <a:p>
            <a:pPr algn="just"/>
            <a:endParaRPr lang="bg-BG" dirty="0">
              <a:latin typeface="Calibri Light "/>
            </a:endParaRPr>
          </a:p>
        </p:txBody>
      </p:sp>
      <p:sp>
        <p:nvSpPr>
          <p:cNvPr id="5" name="Контейнер за съдържание 4">
            <a:extLst>
              <a:ext uri="{FF2B5EF4-FFF2-40B4-BE49-F238E27FC236}">
                <a16:creationId xmlns:a16="http://schemas.microsoft.com/office/drawing/2014/main" xmlns="" id="{BBD7F50A-E7EA-471D-B3B9-10A759B7C8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18447" y="3257550"/>
            <a:ext cx="6272022" cy="3162300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latin typeface="Calibri Light "/>
              </a:rPr>
              <a:t>Обезщетението се дължи на основание чл. 59 от ЗЗД в размер на пазарния наем, тъй като собственикът е лишен от ползването на имота си, а друго лице го ползва без основание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Calibri Light "/>
              </a:rPr>
              <a:t>Санкцията спрямо извършителя на домашното насилие по ЗЗДН се изчерпва с правото на потърпевшия да остане в съвместно обитаваното жилище, но това не лишава извършителя от правото му на обезщетение за процесния период</a:t>
            </a: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xmlns="" val="38246729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750">
        <p14:prism isContent="1" isInverted="1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лавие 5"/>
          <p:cNvSpPr>
            <a:spLocks noGrp="1"/>
          </p:cNvSpPr>
          <p:nvPr>
            <p:ph type="title"/>
          </p:nvPr>
        </p:nvSpPr>
        <p:spPr>
          <a:xfrm>
            <a:off x="743744" y="2391830"/>
            <a:ext cx="3790156" cy="1836476"/>
          </a:xfrm>
        </p:spPr>
        <p:txBody>
          <a:bodyPr>
            <a:normAutofit/>
          </a:bodyPr>
          <a:lstStyle/>
          <a:p>
            <a:r>
              <a:rPr lang="bg-BG" sz="3100" b="1" spc="0" dirty="0">
                <a:latin typeface="Calibri" panose="020F0502020204030204" pitchFamily="34" charset="0"/>
                <a:cs typeface="Calibri" panose="020F0502020204030204" pitchFamily="34" charset="0"/>
              </a:rPr>
              <a:t>ТРАВМАТИЧНИ СИТУАЦИИ ПРИ ДЕЦАТА</a:t>
            </a:r>
          </a:p>
        </p:txBody>
      </p:sp>
      <p:pic>
        <p:nvPicPr>
          <p:cNvPr id="8" name="Контейнер за съдържание 7">
            <a:extLst>
              <a:ext uri="{FF2B5EF4-FFF2-40B4-BE49-F238E27FC236}">
                <a16:creationId xmlns:a16="http://schemas.microsoft.com/office/drawing/2014/main" xmlns="" id="{992B4A24-17A2-4264-A50A-FAAE58FE6A3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5572125" y="1685130"/>
            <a:ext cx="5876131" cy="4444133"/>
          </a:xfrm>
        </p:spPr>
      </p:pic>
      <p:pic>
        <p:nvPicPr>
          <p:cNvPr id="11" name="Picture 2">
            <a:extLst>
              <a:ext uri="{FF2B5EF4-FFF2-40B4-BE49-F238E27FC236}">
                <a16:creationId xmlns:a16="http://schemas.microsoft.com/office/drawing/2014/main" xmlns="" id="{CB24E419-F1AB-4B0A-B5B9-9CE68573FC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940800" y="358681"/>
            <a:ext cx="2315884" cy="898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2974481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xmlns="" id="{1B4A68CE-1C86-4A17-8FD2-29BE058D03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1625" y="390524"/>
            <a:ext cx="3338458" cy="1295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Текстово поле 2">
            <a:extLst>
              <a:ext uri="{FF2B5EF4-FFF2-40B4-BE49-F238E27FC236}">
                <a16:creationId xmlns:a16="http://schemas.microsoft.com/office/drawing/2014/main" xmlns="" id="{BB0F939F-65E7-4DF9-AC81-480E884A879E}"/>
              </a:ext>
            </a:extLst>
          </p:cNvPr>
          <p:cNvSpPr txBox="1"/>
          <p:nvPr/>
        </p:nvSpPr>
        <p:spPr>
          <a:xfrm>
            <a:off x="805983" y="2806005"/>
            <a:ext cx="10580033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Проект </a:t>
            </a:r>
            <a:r>
              <a:rPr lang="en-GB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“</a:t>
            </a:r>
            <a:r>
              <a:rPr lang="ru-RU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Координирана подкрепа на пострадали от домашно насилие  и работа с извършители по Закона за защита от домашно насилие в област Русе</a:t>
            </a:r>
            <a:r>
              <a:rPr lang="en-GB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”</a:t>
            </a:r>
            <a:endParaRPr lang="bg-BG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ctr"/>
            <a:endParaRPr lang="en-GB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ctr"/>
            <a:r>
              <a:rPr lang="bg-BG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Проектът се изпълнява в рамките на м. 06-</a:t>
            </a:r>
            <a:r>
              <a:rPr lang="bg-B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11.2020 г. </a:t>
            </a:r>
            <a:r>
              <a:rPr lang="ru-R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съгласно Договор за предоставяне на безвъзмездна финансова помощ № 93-00-158/08.06.2020г. </a:t>
            </a:r>
            <a:r>
              <a:rPr lang="ru-RU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 размер от 25 000 лв.</a:t>
            </a:r>
            <a:endParaRPr lang="bg-BG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9" name="Картина 8">
            <a:extLst>
              <a:ext uri="{FF2B5EF4-FFF2-40B4-BE49-F238E27FC236}">
                <a16:creationId xmlns:a16="http://schemas.microsoft.com/office/drawing/2014/main" xmlns="" id="{87ABFA58-CC8F-4187-B471-B60DFE88C7F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6217"/>
          <a:stretch/>
        </p:blipFill>
        <p:spPr>
          <a:xfrm>
            <a:off x="9467850" y="390524"/>
            <a:ext cx="2071687" cy="1409700"/>
          </a:xfrm>
          <a:prstGeom prst="rect">
            <a:avLst/>
          </a:prstGeom>
        </p:spPr>
      </p:pic>
      <p:sp>
        <p:nvSpPr>
          <p:cNvPr id="10" name="Текстово поле 9">
            <a:extLst>
              <a:ext uri="{FF2B5EF4-FFF2-40B4-BE49-F238E27FC236}">
                <a16:creationId xmlns:a16="http://schemas.microsoft.com/office/drawing/2014/main" xmlns="" id="{1AE1C513-785D-42F9-860C-E020977EC2F3}"/>
              </a:ext>
            </a:extLst>
          </p:cNvPr>
          <p:cNvSpPr txBox="1"/>
          <p:nvPr/>
        </p:nvSpPr>
        <p:spPr>
          <a:xfrm>
            <a:off x="552450" y="6096000"/>
            <a:ext cx="11353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000" dirty="0">
                <a:latin typeface="Calibri" panose="020F0502020204030204" pitchFamily="34" charset="0"/>
                <a:cs typeface="Calibri" panose="020F0502020204030204" pitchFamily="34" charset="0"/>
              </a:rPr>
              <a:t>Тел: </a:t>
            </a:r>
            <a:r>
              <a:rPr lang="bg-BG" sz="2000" i="1" dirty="0">
                <a:latin typeface="Calibri" panose="020F0502020204030204" pitchFamily="34" charset="0"/>
                <a:cs typeface="Calibri" panose="020F0502020204030204" pitchFamily="34" charset="0"/>
              </a:rPr>
              <a:t>08</a:t>
            </a:r>
            <a:r>
              <a:rPr lang="bg-BG" sz="20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26770, 0887493503										</a:t>
            </a:r>
            <a:r>
              <a:rPr lang="bg-BG" sz="2000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емейл</a:t>
            </a:r>
            <a:r>
              <a:rPr lang="bg-BG" sz="20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</a:t>
            </a:r>
            <a:r>
              <a:rPr lang="en-US" sz="2000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centre</a:t>
            </a:r>
            <a:r>
              <a:rPr lang="ru-RU" sz="20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_</a:t>
            </a:r>
            <a:r>
              <a:rPr lang="en-US" sz="2000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dinamika</a:t>
            </a:r>
            <a:r>
              <a:rPr lang="ru-RU" sz="20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@</a:t>
            </a:r>
            <a:r>
              <a:rPr lang="de-DE" sz="20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abv</a:t>
            </a:r>
            <a:r>
              <a:rPr lang="ru-RU" sz="20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r>
              <a:rPr lang="de-DE" sz="20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bg</a:t>
            </a:r>
            <a:endParaRPr lang="bg-BG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512971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50">
        <p14:switch dir="r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Картина 4">
            <a:extLst>
              <a:ext uri="{FF2B5EF4-FFF2-40B4-BE49-F238E27FC236}">
                <a16:creationId xmlns:a16="http://schemas.microsoft.com/office/drawing/2014/main" xmlns="" id="{F6FB51E2-96A7-46AA-BB65-1FBB2D0DACB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10436226" y="5751885"/>
            <a:ext cx="1755774" cy="1161951"/>
          </a:xfrm>
          <a:prstGeom prst="rect">
            <a:avLst/>
          </a:prstGeom>
        </p:spPr>
      </p:pic>
      <p:pic>
        <p:nvPicPr>
          <p:cNvPr id="9" name="Picture 2">
            <a:extLst>
              <a:ext uri="{FF2B5EF4-FFF2-40B4-BE49-F238E27FC236}">
                <a16:creationId xmlns:a16="http://schemas.microsoft.com/office/drawing/2014/main" xmlns="" id="{045E4621-631E-4F87-BEB5-E264FE66D0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3050" y="5751885"/>
            <a:ext cx="2315884" cy="898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лавие 1">
            <a:extLst>
              <a:ext uri="{FF2B5EF4-FFF2-40B4-BE49-F238E27FC236}">
                <a16:creationId xmlns:a16="http://schemas.microsoft.com/office/drawing/2014/main" xmlns="" id="{52CFC46C-F55E-4B40-A8FB-5DEA0E900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Травматични ситуации</a:t>
            </a:r>
          </a:p>
        </p:txBody>
      </p:sp>
      <p:sp>
        <p:nvSpPr>
          <p:cNvPr id="4" name="Текстов контейнер 3">
            <a:extLst>
              <a:ext uri="{FF2B5EF4-FFF2-40B4-BE49-F238E27FC236}">
                <a16:creationId xmlns:a16="http://schemas.microsoft.com/office/drawing/2014/main" xmlns="" id="{8F92F772-E33F-4B85-ABB9-832C5066B2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08836" y="229399"/>
            <a:ext cx="6265088" cy="685800"/>
          </a:xfrm>
        </p:spPr>
        <p:txBody>
          <a:bodyPr/>
          <a:lstStyle/>
          <a:p>
            <a:r>
              <a:rPr lang="bg-BG" b="1" dirty="0">
                <a:latin typeface="+mj-lt"/>
              </a:rPr>
              <a:t>ТИП 1</a:t>
            </a:r>
          </a:p>
        </p:txBody>
      </p:sp>
      <p:sp>
        <p:nvSpPr>
          <p:cNvPr id="6" name="Контейнер за съдържание 5">
            <a:extLst>
              <a:ext uri="{FF2B5EF4-FFF2-40B4-BE49-F238E27FC236}">
                <a16:creationId xmlns:a16="http://schemas.microsoft.com/office/drawing/2014/main" xmlns="" id="{A6B8AA71-845C-464A-A6BD-2A69B69624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08836" y="915199"/>
            <a:ext cx="6264350" cy="1696853"/>
          </a:xfrm>
        </p:spPr>
        <p:txBody>
          <a:bodyPr>
            <a:normAutofit fontScale="92500" lnSpcReduction="10000"/>
          </a:bodyPr>
          <a:lstStyle/>
          <a:p>
            <a:r>
              <a:rPr lang="bg-BG" dirty="0">
                <a:latin typeface="Calibri Light "/>
              </a:rPr>
              <a:t>Единични и кратковременни ситуации</a:t>
            </a:r>
          </a:p>
        </p:txBody>
      </p:sp>
      <p:sp>
        <p:nvSpPr>
          <p:cNvPr id="7" name="Текстов контейнер 6">
            <a:extLst>
              <a:ext uri="{FF2B5EF4-FFF2-40B4-BE49-F238E27FC236}">
                <a16:creationId xmlns:a16="http://schemas.microsoft.com/office/drawing/2014/main" xmlns="" id="{26778535-6B96-4809-8B60-4CF19240F6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49699" y="1466287"/>
            <a:ext cx="6264414" cy="685800"/>
          </a:xfrm>
        </p:spPr>
        <p:txBody>
          <a:bodyPr/>
          <a:lstStyle/>
          <a:p>
            <a:r>
              <a:rPr lang="bg-BG" b="1" dirty="0">
                <a:latin typeface="+mj-lt"/>
              </a:rPr>
              <a:t>ТИП 2</a:t>
            </a:r>
          </a:p>
        </p:txBody>
      </p:sp>
      <p:sp>
        <p:nvSpPr>
          <p:cNvPr id="8" name="Контейнер за съдържание 7">
            <a:extLst>
              <a:ext uri="{FF2B5EF4-FFF2-40B4-BE49-F238E27FC236}">
                <a16:creationId xmlns:a16="http://schemas.microsoft.com/office/drawing/2014/main" xmlns="" id="{2E38D6EC-B96A-4C92-9F44-33D51EBB7E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942161" y="2125693"/>
            <a:ext cx="7068864" cy="3922681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70000"/>
              </a:lnSpc>
            </a:pPr>
            <a:r>
              <a:rPr lang="bg-BG" dirty="0">
                <a:latin typeface="Calibri Light "/>
              </a:rPr>
              <a:t>Хронично насилие и </a:t>
            </a:r>
            <a:r>
              <a:rPr lang="bg-BG" dirty="0" err="1">
                <a:latin typeface="Calibri Light "/>
              </a:rPr>
              <a:t>виктимизиране</a:t>
            </a:r>
            <a:endParaRPr lang="bg-BG" dirty="0">
              <a:latin typeface="Calibri Light "/>
            </a:endParaRPr>
          </a:p>
          <a:p>
            <a:pPr algn="just">
              <a:lnSpc>
                <a:spcPct val="170000"/>
              </a:lnSpc>
            </a:pPr>
            <a:r>
              <a:rPr lang="bg-BG" dirty="0">
                <a:latin typeface="Calibri Light "/>
              </a:rPr>
              <a:t>Причинява сериозни функционални последици върху личността</a:t>
            </a:r>
          </a:p>
          <a:p>
            <a:pPr algn="just">
              <a:lnSpc>
                <a:spcPct val="170000"/>
              </a:lnSpc>
            </a:pPr>
            <a:r>
              <a:rPr lang="ru-RU" dirty="0">
                <a:latin typeface="Calibri Light "/>
              </a:rPr>
              <a:t>Посттравматично стресово разстройство (ПТСР) – със специфични модели на отбягване и хипервъзбудимост; организиране на целия живот около травмата</a:t>
            </a:r>
          </a:p>
          <a:p>
            <a:pPr algn="just">
              <a:lnSpc>
                <a:spcPct val="170000"/>
              </a:lnSpc>
            </a:pPr>
            <a:r>
              <a:rPr lang="ru-RU" dirty="0">
                <a:latin typeface="Calibri Light "/>
              </a:rPr>
              <a:t>Вина, яд, раздразнителност, тревога, враждебност и депресия</a:t>
            </a:r>
          </a:p>
          <a:p>
            <a:pPr algn="just">
              <a:lnSpc>
                <a:spcPct val="170000"/>
              </a:lnSpc>
            </a:pPr>
            <a:r>
              <a:rPr lang="ru-RU" dirty="0">
                <a:latin typeface="Calibri Light "/>
              </a:rPr>
              <a:t>Понижено самочувствие, страх от загуба на контрол и повторение на травмата</a:t>
            </a:r>
            <a:endParaRPr lang="bg-BG" dirty="0">
              <a:latin typeface="Calibri Light 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606367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>
            <a:extLst>
              <a:ext uri="{FF2B5EF4-FFF2-40B4-BE49-F238E27FC236}">
                <a16:creationId xmlns:a16="http://schemas.microsoft.com/office/drawing/2014/main" xmlns="" id="{045E4621-631E-4F87-BEB5-E264FE66D0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3050" y="5751885"/>
            <a:ext cx="2315884" cy="898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лавие 1">
            <a:extLst>
              <a:ext uri="{FF2B5EF4-FFF2-40B4-BE49-F238E27FC236}">
                <a16:creationId xmlns:a16="http://schemas.microsoft.com/office/drawing/2014/main" xmlns="" id="{234595CD-C797-4012-A132-E95142793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691" y="2199276"/>
            <a:ext cx="3768485" cy="2456442"/>
          </a:xfrm>
        </p:spPr>
        <p:txBody>
          <a:bodyPr>
            <a:normAutofit fontScale="90000"/>
          </a:bodyPr>
          <a:lstStyle/>
          <a:p>
            <a:r>
              <a:rPr lang="bg-BG" dirty="0"/>
              <a:t>Три стадия на разрушаващи и разрушителни взаимоотношения</a:t>
            </a:r>
          </a:p>
        </p:txBody>
      </p:sp>
      <p:sp>
        <p:nvSpPr>
          <p:cNvPr id="4" name="Контейнер за съдържание 3">
            <a:extLst>
              <a:ext uri="{FF2B5EF4-FFF2-40B4-BE49-F238E27FC236}">
                <a16:creationId xmlns:a16="http://schemas.microsoft.com/office/drawing/2014/main" xmlns="" id="{217DDD95-08C7-4191-91F2-BB547D9034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6"/>
            <a:ext cx="7073553" cy="5248622"/>
          </a:xfrm>
        </p:spPr>
        <p:txBody>
          <a:bodyPr>
            <a:normAutofit/>
          </a:bodyPr>
          <a:lstStyle/>
          <a:p>
            <a:r>
              <a:rPr lang="bg-BG" sz="3200" u="sng" dirty="0">
                <a:solidFill>
                  <a:schemeClr val="accent1">
                    <a:lumMod val="75000"/>
                  </a:schemeClr>
                </a:solidFill>
                <a:latin typeface="Calibri Light "/>
              </a:rPr>
              <a:t>Фаза на нарастване на напрежението</a:t>
            </a:r>
          </a:p>
          <a:p>
            <a:r>
              <a:rPr lang="bg-BG" sz="3200" u="sng" dirty="0">
                <a:solidFill>
                  <a:schemeClr val="accent1">
                    <a:lumMod val="75000"/>
                  </a:schemeClr>
                </a:solidFill>
                <a:latin typeface="Calibri Light "/>
              </a:rPr>
              <a:t>Фаза на интензивно насилие</a:t>
            </a:r>
          </a:p>
          <a:p>
            <a:r>
              <a:rPr lang="bg-BG" sz="3200" u="sng" dirty="0">
                <a:solidFill>
                  <a:schemeClr val="accent1">
                    <a:lumMod val="75000"/>
                  </a:schemeClr>
                </a:solidFill>
                <a:latin typeface="Calibri Light "/>
              </a:rPr>
              <a:t>Фазата на медения месец</a:t>
            </a:r>
          </a:p>
        </p:txBody>
      </p:sp>
    </p:spTree>
    <p:extLst>
      <p:ext uri="{BB962C8B-B14F-4D97-AF65-F5344CB8AC3E}">
        <p14:creationId xmlns:p14="http://schemas.microsoft.com/office/powerpoint/2010/main" xmlns="" val="2190570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xmlns="" id="{8CDF50C8-2B86-4263-990F-5641E0060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Фаза на нарастване на напрежението</a:t>
            </a:r>
          </a:p>
        </p:txBody>
      </p:sp>
      <p:graphicFrame>
        <p:nvGraphicFramePr>
          <p:cNvPr id="5" name="Контейнер за съдържание 4">
            <a:extLst>
              <a:ext uri="{FF2B5EF4-FFF2-40B4-BE49-F238E27FC236}">
                <a16:creationId xmlns:a16="http://schemas.microsoft.com/office/drawing/2014/main" xmlns="" id="{BC54BA37-0505-4879-9AB5-5186DAD85DC5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xmlns="" val="154076466"/>
              </p:ext>
            </p:extLst>
          </p:nvPr>
        </p:nvGraphicFramePr>
        <p:xfrm>
          <a:off x="5121275" y="803275"/>
          <a:ext cx="6269038" cy="23828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Контейнер за съдържание 4">
            <a:extLst>
              <a:ext uri="{FF2B5EF4-FFF2-40B4-BE49-F238E27FC236}">
                <a16:creationId xmlns:a16="http://schemas.microsoft.com/office/drawing/2014/main" xmlns="" id="{8E014CDF-E494-4766-A2ED-FBDB18423C5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1180726021"/>
              </p:ext>
            </p:extLst>
          </p:nvPr>
        </p:nvGraphicFramePr>
        <p:xfrm>
          <a:off x="5118100" y="3671888"/>
          <a:ext cx="6272213" cy="2384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xmlns="" val="6127430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750">
        <p14:prism isContent="1" isInverted="1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xmlns="" id="{8CDF50C8-2B86-4263-990F-5641E0060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Фаза на интензивно насилие</a:t>
            </a:r>
          </a:p>
        </p:txBody>
      </p:sp>
      <p:graphicFrame>
        <p:nvGraphicFramePr>
          <p:cNvPr id="5" name="Контейнер за съдържание 4">
            <a:extLst>
              <a:ext uri="{FF2B5EF4-FFF2-40B4-BE49-F238E27FC236}">
                <a16:creationId xmlns:a16="http://schemas.microsoft.com/office/drawing/2014/main" xmlns="" id="{BC54BA37-0505-4879-9AB5-5186DAD85DC5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xmlns="" val="1259456596"/>
              </p:ext>
            </p:extLst>
          </p:nvPr>
        </p:nvGraphicFramePr>
        <p:xfrm>
          <a:off x="5330825" y="1746647"/>
          <a:ext cx="6269038" cy="23828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Стрелка надолу 7">
            <a:extLst>
              <a:ext uri="{FF2B5EF4-FFF2-40B4-BE49-F238E27FC236}">
                <a16:creationId xmlns:a16="http://schemas.microsoft.com/office/drawing/2014/main" xmlns="" id="{CE3719EE-211E-4FC9-96C0-59D5EC63F426}"/>
              </a:ext>
            </a:extLst>
          </p:cNvPr>
          <p:cNvSpPr/>
          <p:nvPr/>
        </p:nvSpPr>
        <p:spPr>
          <a:xfrm>
            <a:off x="7927181" y="4129485"/>
            <a:ext cx="885825" cy="990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9" name="Правоъгълник 8">
            <a:extLst>
              <a:ext uri="{FF2B5EF4-FFF2-40B4-BE49-F238E27FC236}">
                <a16:creationId xmlns:a16="http://schemas.microsoft.com/office/drawing/2014/main" xmlns="" id="{DE1A2F5B-277E-421E-9483-D378C969E5F5}"/>
              </a:ext>
            </a:extLst>
          </p:cNvPr>
          <p:cNvSpPr/>
          <p:nvPr/>
        </p:nvSpPr>
        <p:spPr>
          <a:xfrm>
            <a:off x="4762500" y="5419725"/>
            <a:ext cx="7067550" cy="8286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dirty="0">
                <a:solidFill>
                  <a:schemeClr val="bg1"/>
                </a:solidFill>
                <a:latin typeface="+mj-lt"/>
              </a:rPr>
              <a:t>И двете страни </a:t>
            </a:r>
            <a:r>
              <a:rPr lang="ru-RU" b="0" i="0" dirty="0">
                <a:solidFill>
                  <a:schemeClr val="bg1"/>
                </a:solidFill>
                <a:effectLst/>
                <a:latin typeface="+mj-lt"/>
              </a:rPr>
              <a:t>знаят, че само един човек може да сложи край на насилието – </a:t>
            </a:r>
            <a:r>
              <a:rPr lang="ru-RU" sz="3600" b="1" i="0" dirty="0">
                <a:solidFill>
                  <a:schemeClr val="bg1"/>
                </a:solidFill>
                <a:effectLst/>
                <a:latin typeface="+mj-lt"/>
              </a:rPr>
              <a:t>самият насилник</a:t>
            </a:r>
            <a:endParaRPr lang="bg-BG" b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405117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750">
        <p14:prism isContent="1" isInverted="1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xmlns="" id="{8CDF50C8-2B86-4263-990F-5641E0060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Трети стадий (меден месец)</a:t>
            </a:r>
          </a:p>
        </p:txBody>
      </p:sp>
      <p:graphicFrame>
        <p:nvGraphicFramePr>
          <p:cNvPr id="5" name="Контейнер за съдържание 4">
            <a:extLst>
              <a:ext uri="{FF2B5EF4-FFF2-40B4-BE49-F238E27FC236}">
                <a16:creationId xmlns:a16="http://schemas.microsoft.com/office/drawing/2014/main" xmlns="" id="{BC54BA37-0505-4879-9AB5-5186DAD85DC5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xmlns="" val="2830242803"/>
              </p:ext>
            </p:extLst>
          </p:nvPr>
        </p:nvGraphicFramePr>
        <p:xfrm>
          <a:off x="5121275" y="803275"/>
          <a:ext cx="6269038" cy="23828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Контейнер за съдържание 4">
            <a:extLst>
              <a:ext uri="{FF2B5EF4-FFF2-40B4-BE49-F238E27FC236}">
                <a16:creationId xmlns:a16="http://schemas.microsoft.com/office/drawing/2014/main" xmlns="" id="{8E014CDF-E494-4766-A2ED-FBDB18423C5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2841769605"/>
              </p:ext>
            </p:extLst>
          </p:nvPr>
        </p:nvGraphicFramePr>
        <p:xfrm>
          <a:off x="5118100" y="3671888"/>
          <a:ext cx="6272213" cy="2384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xmlns="" val="34663478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750">
        <p14:prism isContent="1" isInverted="1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xmlns="" id="{8CDF50C8-2B86-4263-990F-5641E0060C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7549" y="2349194"/>
            <a:ext cx="3854450" cy="2470065"/>
          </a:xfrm>
        </p:spPr>
        <p:txBody>
          <a:bodyPr>
            <a:normAutofit/>
          </a:bodyPr>
          <a:lstStyle/>
          <a:p>
            <a:pPr algn="ctr"/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Терапия при работа с последиците на насилие</a:t>
            </a:r>
          </a:p>
        </p:txBody>
      </p:sp>
      <p:graphicFrame>
        <p:nvGraphicFramePr>
          <p:cNvPr id="5" name="Контейнер за съдържание 4">
            <a:extLst>
              <a:ext uri="{FF2B5EF4-FFF2-40B4-BE49-F238E27FC236}">
                <a16:creationId xmlns:a16="http://schemas.microsoft.com/office/drawing/2014/main" xmlns="" id="{BC54BA37-0505-4879-9AB5-5186DAD85DC5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xmlns="" val="2926218399"/>
              </p:ext>
            </p:extLst>
          </p:nvPr>
        </p:nvGraphicFramePr>
        <p:xfrm>
          <a:off x="5121275" y="803275"/>
          <a:ext cx="6269038" cy="23828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Текстово поле 8">
            <a:extLst>
              <a:ext uri="{FF2B5EF4-FFF2-40B4-BE49-F238E27FC236}">
                <a16:creationId xmlns:a16="http://schemas.microsoft.com/office/drawing/2014/main" xmlns="" id="{40923331-07F2-4574-9B70-E323116C6DF4}"/>
              </a:ext>
            </a:extLst>
          </p:cNvPr>
          <p:cNvSpPr txBox="1"/>
          <p:nvPr/>
        </p:nvSpPr>
        <p:spPr>
          <a:xfrm>
            <a:off x="4571999" y="356497"/>
            <a:ext cx="7505700" cy="60319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600" b="0" i="0" dirty="0">
                <a:solidFill>
                  <a:srgbClr val="333333"/>
                </a:solidFill>
                <a:effectLst/>
                <a:latin typeface="+mj-lt"/>
              </a:rPr>
              <a:t>1. Решение да се излекува</a:t>
            </a:r>
          </a:p>
          <a:p>
            <a:pPr>
              <a:lnSpc>
                <a:spcPct val="150000"/>
              </a:lnSpc>
            </a:pPr>
            <a:r>
              <a:rPr lang="ru-RU" sz="2600" b="0" i="0" dirty="0">
                <a:solidFill>
                  <a:srgbClr val="333333"/>
                </a:solidFill>
                <a:effectLst/>
                <a:latin typeface="+mj-lt"/>
              </a:rPr>
              <a:t>2. Стадия на кризата - много силни чувства  и болка</a:t>
            </a:r>
            <a:r>
              <a:rPr lang="ru-RU" sz="2600" dirty="0">
                <a:latin typeface="+mj-lt"/>
              </a:rPr>
              <a:t/>
            </a:r>
            <a:br>
              <a:rPr lang="ru-RU" sz="2600" dirty="0">
                <a:latin typeface="+mj-lt"/>
              </a:rPr>
            </a:br>
            <a:r>
              <a:rPr lang="ru-RU" sz="2600" b="0" i="0" dirty="0">
                <a:solidFill>
                  <a:srgbClr val="333333"/>
                </a:solidFill>
                <a:effectLst/>
                <a:latin typeface="+mj-lt"/>
              </a:rPr>
              <a:t>3. Спомняне.</a:t>
            </a:r>
          </a:p>
          <a:p>
            <a:pPr algn="just">
              <a:lnSpc>
                <a:spcPct val="150000"/>
              </a:lnSpc>
            </a:pPr>
            <a:r>
              <a:rPr lang="ru-RU" sz="2600" b="0" i="0" dirty="0">
                <a:solidFill>
                  <a:srgbClr val="333333"/>
                </a:solidFill>
                <a:effectLst/>
                <a:latin typeface="+mj-lt"/>
              </a:rPr>
              <a:t>4. Вяра.</a:t>
            </a:r>
          </a:p>
          <a:p>
            <a:pPr algn="just">
              <a:lnSpc>
                <a:spcPct val="150000"/>
              </a:lnSpc>
            </a:pPr>
            <a:r>
              <a:rPr lang="ru-RU" sz="2600" b="0" i="0" dirty="0">
                <a:solidFill>
                  <a:srgbClr val="333333"/>
                </a:solidFill>
                <a:effectLst/>
                <a:latin typeface="+mj-lt"/>
              </a:rPr>
              <a:t>5. Преодоляване на мълчанието.</a:t>
            </a:r>
          </a:p>
          <a:p>
            <a:pPr algn="just">
              <a:lnSpc>
                <a:spcPct val="150000"/>
              </a:lnSpc>
            </a:pPr>
            <a:r>
              <a:rPr lang="ru-RU" sz="2600" b="0" i="0" dirty="0">
                <a:solidFill>
                  <a:srgbClr val="333333"/>
                </a:solidFill>
                <a:effectLst/>
                <a:latin typeface="+mj-lt"/>
              </a:rPr>
              <a:t>6. Снемане от себе си на вината за случилото се. </a:t>
            </a:r>
          </a:p>
          <a:p>
            <a:pPr algn="just">
              <a:lnSpc>
                <a:spcPct val="150000"/>
              </a:lnSpc>
            </a:pPr>
            <a:r>
              <a:rPr lang="ru-RU" sz="2600" b="0" i="0" dirty="0">
                <a:solidFill>
                  <a:srgbClr val="333333"/>
                </a:solidFill>
                <a:effectLst/>
                <a:latin typeface="+mj-lt"/>
              </a:rPr>
              <a:t>7. Подкрепа на “детето” – установяване на контакт с “раненото дете”, като може да се използва арттерапия или </a:t>
            </a:r>
            <a:r>
              <a:rPr lang="ru-RU" sz="2600" dirty="0">
                <a:solidFill>
                  <a:srgbClr val="333333"/>
                </a:solidFill>
                <a:latin typeface="+mj-lt"/>
              </a:rPr>
              <a:t>танцувално-двигателната терапия на Бланш Еван</a:t>
            </a:r>
          </a:p>
        </p:txBody>
      </p:sp>
    </p:spTree>
    <p:extLst>
      <p:ext uri="{BB962C8B-B14F-4D97-AF65-F5344CB8AC3E}">
        <p14:creationId xmlns:p14="http://schemas.microsoft.com/office/powerpoint/2010/main" xmlns="" val="26231970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750">
        <p14:prism isContent="1" isInverted="1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xmlns="" id="{8CDF50C8-2B86-4263-990F-5641E0060C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7549" y="2349194"/>
            <a:ext cx="3854450" cy="2470065"/>
          </a:xfrm>
        </p:spPr>
        <p:txBody>
          <a:bodyPr>
            <a:normAutofit/>
          </a:bodyPr>
          <a:lstStyle/>
          <a:p>
            <a:pPr algn="ctr"/>
            <a:r>
              <a:rPr lang="bg-BG" dirty="0">
                <a:latin typeface="Calibri" panose="020F0502020204030204" pitchFamily="34" charset="0"/>
                <a:cs typeface="Calibri" panose="020F0502020204030204" pitchFamily="34" charset="0"/>
              </a:rPr>
              <a:t>Терапия при работа с последиците на насилие</a:t>
            </a:r>
          </a:p>
        </p:txBody>
      </p:sp>
      <p:graphicFrame>
        <p:nvGraphicFramePr>
          <p:cNvPr id="5" name="Контейнер за съдържание 4">
            <a:extLst>
              <a:ext uri="{FF2B5EF4-FFF2-40B4-BE49-F238E27FC236}">
                <a16:creationId xmlns:a16="http://schemas.microsoft.com/office/drawing/2014/main" xmlns="" id="{BC54BA37-0505-4879-9AB5-5186DAD85DC5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5121275" y="803275"/>
          <a:ext cx="6269038" cy="23828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Текстово поле 8">
            <a:extLst>
              <a:ext uri="{FF2B5EF4-FFF2-40B4-BE49-F238E27FC236}">
                <a16:creationId xmlns:a16="http://schemas.microsoft.com/office/drawing/2014/main" xmlns="" id="{40923331-07F2-4574-9B70-E323116C6DF4}"/>
              </a:ext>
            </a:extLst>
          </p:cNvPr>
          <p:cNvSpPr txBox="1"/>
          <p:nvPr/>
        </p:nvSpPr>
        <p:spPr>
          <a:xfrm>
            <a:off x="4571999" y="830917"/>
            <a:ext cx="7505700" cy="51961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800" dirty="0">
                <a:solidFill>
                  <a:srgbClr val="333333"/>
                </a:solidFill>
                <a:latin typeface="+mj-lt"/>
              </a:rPr>
              <a:t>8. Възвръщане на доверието в себе си. </a:t>
            </a:r>
          </a:p>
          <a:p>
            <a:pPr algn="just">
              <a:lnSpc>
                <a:spcPct val="150000"/>
              </a:lnSpc>
            </a:pPr>
            <a:r>
              <a:rPr lang="bg-BG" sz="2800" dirty="0">
                <a:solidFill>
                  <a:srgbClr val="333333"/>
                </a:solidFill>
                <a:latin typeface="+mj-lt"/>
              </a:rPr>
              <a:t>9. Оплакване на загубата. </a:t>
            </a:r>
            <a:endParaRPr lang="ru-RU" sz="2800" dirty="0">
              <a:solidFill>
                <a:srgbClr val="333333"/>
              </a:solidFill>
              <a:latin typeface="+mj-lt"/>
            </a:endParaRPr>
          </a:p>
          <a:p>
            <a:pPr algn="just">
              <a:lnSpc>
                <a:spcPct val="150000"/>
              </a:lnSpc>
            </a:pPr>
            <a:r>
              <a:rPr lang="bg-BG" sz="2800" dirty="0">
                <a:solidFill>
                  <a:srgbClr val="333333"/>
                </a:solidFill>
                <a:latin typeface="+mj-lt"/>
              </a:rPr>
              <a:t>10. Гняв. </a:t>
            </a:r>
            <a:endParaRPr lang="bg-BG" sz="2800" b="0" i="0" dirty="0">
              <a:solidFill>
                <a:srgbClr val="333333"/>
              </a:solidFill>
              <a:effectLst/>
              <a:latin typeface="Roboto Condensed"/>
            </a:endParaRPr>
          </a:p>
          <a:p>
            <a:pPr algn="just">
              <a:lnSpc>
                <a:spcPct val="150000"/>
              </a:lnSpc>
            </a:pPr>
            <a:r>
              <a:rPr lang="bg-BG" sz="2800" dirty="0">
                <a:solidFill>
                  <a:srgbClr val="333333"/>
                </a:solidFill>
                <a:latin typeface="+mj-lt"/>
              </a:rPr>
              <a:t>11. Разкриване и конфронтация. </a:t>
            </a:r>
          </a:p>
          <a:p>
            <a:pPr algn="just">
              <a:lnSpc>
                <a:spcPct val="150000"/>
              </a:lnSpc>
            </a:pPr>
            <a:r>
              <a:rPr lang="bg-BG" sz="2800" dirty="0">
                <a:solidFill>
                  <a:srgbClr val="333333"/>
                </a:solidFill>
                <a:latin typeface="+mj-lt"/>
              </a:rPr>
              <a:t>12. Прощаване.</a:t>
            </a:r>
            <a:endParaRPr lang="ru-RU" sz="2800" dirty="0">
              <a:solidFill>
                <a:srgbClr val="333333"/>
              </a:solidFill>
              <a:latin typeface="+mj-lt"/>
            </a:endParaRPr>
          </a:p>
          <a:p>
            <a:pPr algn="just">
              <a:lnSpc>
                <a:spcPct val="150000"/>
              </a:lnSpc>
            </a:pPr>
            <a:r>
              <a:rPr lang="bg-BG" sz="2800" dirty="0">
                <a:solidFill>
                  <a:srgbClr val="333333"/>
                </a:solidFill>
                <a:latin typeface="+mj-lt"/>
              </a:rPr>
              <a:t>13. Обръщане към духовността.</a:t>
            </a:r>
          </a:p>
          <a:p>
            <a:pPr algn="just">
              <a:lnSpc>
                <a:spcPct val="150000"/>
              </a:lnSpc>
            </a:pPr>
            <a:r>
              <a:rPr lang="ru-RU" sz="2800" dirty="0">
                <a:solidFill>
                  <a:srgbClr val="333333"/>
                </a:solidFill>
                <a:latin typeface="+mj-lt"/>
              </a:rPr>
              <a:t>14. Разрешаване на травмата и продължаване напред.</a:t>
            </a:r>
          </a:p>
        </p:txBody>
      </p:sp>
    </p:spTree>
    <p:extLst>
      <p:ext uri="{BB962C8B-B14F-4D97-AF65-F5344CB8AC3E}">
        <p14:creationId xmlns:p14="http://schemas.microsoft.com/office/powerpoint/2010/main" xmlns="" val="23606448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750">
        <p14:prism isContent="1" isInverted="1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Атлас">
  <a:themeElements>
    <a:clrScheme name="Атлас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Атлас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тлас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Atlas" id="{5156B0E4-0EB1-49FE-A26B-15F6F698AEC6}" vid="{508F7963-D0B5-43F7-BB2C-FCE3009C08EC}"/>
    </a:ext>
  </a:extLst>
</a:theme>
</file>

<file path=ppt/theme/theme2.xml><?xml version="1.0" encoding="utf-8"?>
<a:theme xmlns:a="http://schemas.openxmlformats.org/drawingml/2006/main" name="Тема на Office">
  <a:themeElements>
    <a:clrScheme name="О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TM16401371[[fn=Атлас]]</Template>
  <TotalTime>7824</TotalTime>
  <Words>601</Words>
  <Application>Microsoft Office PowerPoint</Application>
  <PresentationFormat>Custom</PresentationFormat>
  <Paragraphs>98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Атлас</vt:lpstr>
      <vt:lpstr>     ТРАВМАТА ДОМАШНО НАСИЛИЕ И ЖИВОТЪТ СЛЕД НЕЯ           </vt:lpstr>
      <vt:lpstr>ТРАВМАТИЧНИ СИТУАЦИИ ПРИ ДЕЦАТА</vt:lpstr>
      <vt:lpstr>Травматични ситуации</vt:lpstr>
      <vt:lpstr>Три стадия на разрушаващи и разрушителни взаимоотношения</vt:lpstr>
      <vt:lpstr>Фаза на нарастване на напрежението</vt:lpstr>
      <vt:lpstr>Фаза на интензивно насилие</vt:lpstr>
      <vt:lpstr>Трети стадий (меден месец)</vt:lpstr>
      <vt:lpstr>Терапия при работа с последиците на насилие</vt:lpstr>
      <vt:lpstr>Терапия при работа с последиците на насилие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“Крайният резултат от насилието е, че жертвата е с осакатена, непълноценна вътрешна сигурност. За жертвата на насилие светът е по-враждебно и несигурно място отколкото за всеки друг.”</vt:lpstr>
      <vt:lpstr>Обезщетение за пострадалите</vt:lpstr>
      <vt:lpstr>Решение 73 от 07.06.2017 г. на ВКС по гр. д. № 3034/2016, III ГО </vt:lpstr>
      <vt:lpstr>Slide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Институт по медиация и управление на спорове (ИМЕУС)</dc:title>
  <dc:creator>IMEUS</dc:creator>
  <cp:lastModifiedBy>Borko</cp:lastModifiedBy>
  <cp:revision>149</cp:revision>
  <dcterms:created xsi:type="dcterms:W3CDTF">2018-12-03T11:58:00Z</dcterms:created>
  <dcterms:modified xsi:type="dcterms:W3CDTF">2020-10-26T13:22:50Z</dcterms:modified>
</cp:coreProperties>
</file>