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6858000" cy="9144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7615"/>
    <a:srgbClr val="F2650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74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385762" y="713320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285750" y="6471216"/>
            <a:ext cx="6343650" cy="1629833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85750" y="5181600"/>
            <a:ext cx="6343650" cy="12192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2C77-3F25-4A0D-8822-10D1B75489C8}" type="datetimeFigureOut">
              <a:rPr lang="bg-BG" smtClean="0"/>
              <a:pPr/>
              <a:t>19.11.2020 г.</a:t>
            </a:fld>
            <a:endParaRPr lang="bg-BG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fld id="{80CC6C69-AE2E-4F6B-B372-AB7A1E5C3EC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2C77-3F25-4A0D-8822-10D1B75489C8}" type="datetimeFigureOut">
              <a:rPr lang="bg-BG" smtClean="0"/>
              <a:pPr/>
              <a:t>19.11.2020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6C69-AE2E-4F6B-B372-AB7A1E5C3EC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43500" y="732369"/>
            <a:ext cx="1371600" cy="780203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732369"/>
            <a:ext cx="4686300" cy="780203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2C77-3F25-4A0D-8822-10D1B75489C8}" type="datetimeFigureOut">
              <a:rPr lang="bg-BG" smtClean="0"/>
              <a:pPr/>
              <a:t>19.11.2020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6C69-AE2E-4F6B-B372-AB7A1E5C3EC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2C77-3F25-4A0D-8822-10D1B75489C8}" type="datetimeFigureOut">
              <a:rPr lang="bg-BG" smtClean="0"/>
              <a:pPr/>
              <a:t>19.11.2020 г.</a:t>
            </a:fld>
            <a:endParaRPr lang="bg-BG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2686050" y="101601"/>
            <a:ext cx="2171700" cy="385233"/>
          </a:xfrm>
        </p:spPr>
        <p:txBody>
          <a:bodyPr/>
          <a:lstStyle/>
          <a:p>
            <a:endParaRPr lang="bg-BG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fld id="{80CC6C69-AE2E-4F6B-B372-AB7A1E5C3EC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385762" y="459320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85750" y="2235200"/>
            <a:ext cx="6343650" cy="16256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2C77-3F25-4A0D-8822-10D1B75489C8}" type="datetimeFigureOut">
              <a:rPr lang="bg-BG" smtClean="0"/>
              <a:pPr/>
              <a:t>19.11.2020 г.</a:t>
            </a:fld>
            <a:endParaRPr lang="bg-BG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6C69-AE2E-4F6B-B372-AB7A1E5C3EC5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35356" y="3929447"/>
            <a:ext cx="6515100" cy="1579767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228600" y="2133600"/>
            <a:ext cx="31432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3486150" y="2133600"/>
            <a:ext cx="32575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2C77-3F25-4A0D-8822-10D1B75489C8}" type="datetimeFigureOut">
              <a:rPr lang="bg-BG" smtClean="0"/>
              <a:pPr/>
              <a:t>19.11.2020 г.</a:t>
            </a:fld>
            <a:endParaRPr lang="bg-BG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6C69-AE2E-4F6B-B372-AB7A1E5C3EC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228600" y="7213600"/>
            <a:ext cx="6457950" cy="1176867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11083" y="889000"/>
            <a:ext cx="3217917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3483769" y="889000"/>
            <a:ext cx="3219181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11083" y="1754717"/>
            <a:ext cx="3217917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3486548" y="1754717"/>
            <a:ext cx="3216402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2C77-3F25-4A0D-8822-10D1B75489C8}" type="datetimeFigureOut">
              <a:rPr lang="bg-BG" smtClean="0"/>
              <a:pPr/>
              <a:t>19.11.2020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2200" y="8636000"/>
            <a:ext cx="571500" cy="329184"/>
          </a:xfrm>
        </p:spPr>
        <p:txBody>
          <a:bodyPr/>
          <a:lstStyle/>
          <a:p>
            <a:fld id="{80CC6C69-AE2E-4F6B-B372-AB7A1E5C3EC5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385762" y="8026401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2C77-3F25-4A0D-8822-10D1B75489C8}" type="datetimeFigureOut">
              <a:rPr lang="bg-BG" smtClean="0"/>
              <a:pPr/>
              <a:t>19.11.2020 г.</a:t>
            </a:fld>
            <a:endParaRPr lang="bg-BG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6C69-AE2E-4F6B-B372-AB7A1E5C3EC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2C77-3F25-4A0D-8822-10D1B75489C8}" type="datetimeFigureOut">
              <a:rPr lang="bg-BG" smtClean="0"/>
              <a:pPr/>
              <a:t>19.11.2020 г.</a:t>
            </a:fld>
            <a:endParaRPr lang="bg-BG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6C69-AE2E-4F6B-B372-AB7A1E5C3EC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385762" y="779882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42900" y="7315200"/>
            <a:ext cx="6343650" cy="694267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342900" y="812800"/>
            <a:ext cx="2256235" cy="64008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2681287" y="812800"/>
            <a:ext cx="4005263" cy="6400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2C77-3F25-4A0D-8822-10D1B75489C8}" type="datetimeFigureOut">
              <a:rPr lang="bg-BG" smtClean="0"/>
              <a:pPr/>
              <a:t>19.11.2020 г.</a:t>
            </a:fld>
            <a:endParaRPr lang="bg-BG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6C69-AE2E-4F6B-B372-AB7A1E5C3EC5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2628900" y="822179"/>
            <a:ext cx="3771900" cy="48768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2C77-3F25-4A0D-8822-10D1B75489C8}" type="datetimeFigureOut">
              <a:rPr lang="bg-BG" smtClean="0"/>
              <a:pPr/>
              <a:t>19.11.2020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6C69-AE2E-4F6B-B372-AB7A1E5C3EC5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285750" y="6658347"/>
            <a:ext cx="4400550" cy="696384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285750" y="7377624"/>
            <a:ext cx="4400550" cy="1024467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385762" y="1401198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228600" y="2072217"/>
            <a:ext cx="6515100" cy="603461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4857750" y="101601"/>
            <a:ext cx="1885950" cy="38523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BD82C77-3F25-4A0D-8822-10D1B75489C8}" type="datetimeFigureOut">
              <a:rPr lang="bg-BG" smtClean="0"/>
              <a:pPr/>
              <a:t>19.11.2020 г.</a:t>
            </a:fld>
            <a:endParaRPr lang="bg-BG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2343150" y="101601"/>
            <a:ext cx="2514600" cy="385233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172200" y="8636001"/>
            <a:ext cx="571500" cy="325967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0CC6C69-AE2E-4F6B-B372-AB7A1E5C3EC5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228600" y="609600"/>
            <a:ext cx="6515100" cy="1117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385762" y="1401198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385762" y="1410649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" name="Picture 3" descr="soroptimis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3248" y="1643042"/>
            <a:ext cx="1071570" cy="1071570"/>
          </a:xfrm>
          <a:prstGeom prst="rect">
            <a:avLst/>
          </a:prstGeom>
        </p:spPr>
      </p:pic>
      <p:pic>
        <p:nvPicPr>
          <p:cNvPr id="5" name="Picture 4" descr="logo zonta club of rus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22" y="1285852"/>
            <a:ext cx="1545152" cy="1764397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B1FA7503-047F-4DCF-A810-7714024A0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042"/>
            <a:ext cx="2643182" cy="1025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6"/>
          <p:cNvSpPr txBox="1">
            <a:spLocks noGrp="1"/>
          </p:cNvSpPr>
          <p:nvPr>
            <p:ph idx="1"/>
          </p:nvPr>
        </p:nvSpPr>
        <p:spPr>
          <a:xfrm>
            <a:off x="0" y="3571868"/>
            <a:ext cx="6907788" cy="46966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bg-BG" sz="4000" b="1" dirty="0" smtClean="0">
                <a:solidFill>
                  <a:srgbClr val="F2650E"/>
                </a:solidFill>
                <a:latin typeface="Times New Roman" pitchFamily="18" charset="0"/>
                <a:cs typeface="Times New Roman" pitchFamily="18" charset="0"/>
              </a:rPr>
              <a:t>кампания</a:t>
            </a:r>
          </a:p>
          <a:p>
            <a:pPr algn="ctr">
              <a:buNone/>
            </a:pPr>
            <a:r>
              <a:rPr lang="bg-BG" sz="4000" b="1" dirty="0" smtClean="0">
                <a:solidFill>
                  <a:srgbClr val="F2650E"/>
                </a:solidFill>
                <a:latin typeface="Times New Roman" pitchFamily="18" charset="0"/>
                <a:cs typeface="Times New Roman" pitchFamily="18" charset="0"/>
              </a:rPr>
              <a:t>16 СВЕТОВНИ ДНИ</a:t>
            </a:r>
          </a:p>
          <a:p>
            <a:pPr algn="ctr">
              <a:buNone/>
            </a:pPr>
            <a:r>
              <a:rPr lang="bg-BG" sz="4000" b="1" dirty="0" smtClean="0">
                <a:solidFill>
                  <a:srgbClr val="F2650E"/>
                </a:solidFill>
                <a:latin typeface="Times New Roman" pitchFamily="18" charset="0"/>
                <a:cs typeface="Times New Roman" pitchFamily="18" charset="0"/>
              </a:rPr>
              <a:t>25.11.2020 г. – 10.12.2020 г.</a:t>
            </a:r>
            <a:endParaRPr lang="en-US" sz="4000" b="1" dirty="0" smtClean="0">
              <a:solidFill>
                <a:srgbClr val="F2650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bg-BG" sz="4000" b="1" dirty="0" smtClean="0">
                <a:solidFill>
                  <a:srgbClr val="F2650E"/>
                </a:solidFill>
                <a:latin typeface="Times New Roman" pitchFamily="18" charset="0"/>
                <a:cs typeface="Times New Roman" pitchFamily="18" charset="0"/>
              </a:rPr>
              <a:t>СРЕЩУ НАСИЛИЕТО </a:t>
            </a:r>
          </a:p>
          <a:p>
            <a:pPr algn="ctr">
              <a:buNone/>
            </a:pPr>
            <a:r>
              <a:rPr lang="bg-BG" sz="4000" b="1" dirty="0" smtClean="0">
                <a:solidFill>
                  <a:srgbClr val="F2650E"/>
                </a:solidFill>
                <a:latin typeface="Times New Roman" pitchFamily="18" charset="0"/>
                <a:cs typeface="Times New Roman" pitchFamily="18" charset="0"/>
              </a:rPr>
              <a:t>НАД ЖЕНИ И МОМИЧЕТА</a:t>
            </a:r>
          </a:p>
          <a:p>
            <a:pPr algn="ctr">
              <a:buNone/>
            </a:pPr>
            <a:endParaRPr lang="bg-BG" sz="2000" b="1" dirty="0" smtClean="0">
              <a:solidFill>
                <a:srgbClr val="F2650E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bg-BG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в  партньорство с </a:t>
            </a:r>
          </a:p>
          <a:p>
            <a:pPr>
              <a:buNone/>
            </a:pPr>
            <a:r>
              <a:rPr lang="bg-BG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ОБЩИНА РУСЕ</a:t>
            </a:r>
            <a:endParaRPr lang="bg-BG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image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14752" y="7358082"/>
            <a:ext cx="1571636" cy="11024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3" descr="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</p:spPr>
      </p:pic>
      <p:pic>
        <p:nvPicPr>
          <p:cNvPr id="5" name="Picture 4" descr="soroptimis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11" y="357223"/>
            <a:ext cx="881821" cy="881821"/>
          </a:xfrm>
          <a:prstGeom prst="rect">
            <a:avLst/>
          </a:prstGeom>
        </p:spPr>
      </p:pic>
      <p:pic>
        <p:nvPicPr>
          <p:cNvPr id="6" name="Picture 5" descr="logo zonta club of rus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8" y="0"/>
            <a:ext cx="1259400" cy="1438099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B1FA7503-047F-4DCF-A810-7714024A0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05" y="357191"/>
            <a:ext cx="1894289" cy="73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105035" y="1357323"/>
            <a:ext cx="702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 smtClean="0">
                <a:solidFill>
                  <a:srgbClr val="EB7615"/>
                </a:solidFill>
              </a:rPr>
              <a:t>Кампания “16 СВЕТОВНИ ДНИ 25.11.2020 г. – 10.12.2020 г.”</a:t>
            </a:r>
            <a:endParaRPr lang="bg-BG" dirty="0">
              <a:solidFill>
                <a:srgbClr val="EB761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Picture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570984"/>
            <a:ext cx="6858000" cy="9714984"/>
          </a:xfrm>
          <a:prstGeom prst="rect">
            <a:avLst/>
          </a:prstGeom>
        </p:spPr>
      </p:pic>
      <p:pic>
        <p:nvPicPr>
          <p:cNvPr id="5" name="Picture 4" descr="soroptimis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89" y="0"/>
            <a:ext cx="881821" cy="881821"/>
          </a:xfrm>
          <a:prstGeom prst="rect">
            <a:avLst/>
          </a:prstGeom>
        </p:spPr>
      </p:pic>
      <p:pic>
        <p:nvPicPr>
          <p:cNvPr id="6" name="Picture 5" descr="logo zonta club of rus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12" y="-285784"/>
            <a:ext cx="1259400" cy="1438099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B1FA7503-047F-4DCF-A810-7714024A0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07" y="0"/>
            <a:ext cx="1894289" cy="73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243138" y="928663"/>
            <a:ext cx="702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 smtClean="0">
                <a:solidFill>
                  <a:srgbClr val="F2650E"/>
                </a:solidFill>
              </a:rPr>
              <a:t>Кампания “16 СВЕТОВНИ ДНИ 25.11.2020 г. – 10.12.2020 г.”</a:t>
            </a:r>
            <a:endParaRPr lang="bg-BG" dirty="0">
              <a:solidFill>
                <a:srgbClr val="F2650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3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</p:spPr>
      </p:pic>
      <p:pic>
        <p:nvPicPr>
          <p:cNvPr id="5" name="Picture 4" descr="soroptimis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27" y="500036"/>
            <a:ext cx="881821" cy="881821"/>
          </a:xfrm>
          <a:prstGeom prst="rect">
            <a:avLst/>
          </a:prstGeom>
        </p:spPr>
      </p:pic>
      <p:pic>
        <p:nvPicPr>
          <p:cNvPr id="6" name="Picture 5" descr="logo zonta club of rus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12" y="1"/>
            <a:ext cx="1259400" cy="1438099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B1FA7503-047F-4DCF-A810-7714024A0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45" y="500036"/>
            <a:ext cx="1894289" cy="73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100261" y="1428728"/>
            <a:ext cx="702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 smtClean="0">
                <a:solidFill>
                  <a:srgbClr val="EB7615"/>
                </a:solidFill>
              </a:rPr>
              <a:t>Кампания “16 СВЕТОВНИ ДНИ 25.11.2020 г. – 10.12.2020 г.”</a:t>
            </a:r>
            <a:endParaRPr lang="bg-BG" dirty="0">
              <a:solidFill>
                <a:srgbClr val="EB761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</p:spPr>
      </p:pic>
      <p:pic>
        <p:nvPicPr>
          <p:cNvPr id="5" name="Picture 4" descr="soroptimis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71" y="285720"/>
            <a:ext cx="881821" cy="881821"/>
          </a:xfrm>
          <a:prstGeom prst="rect">
            <a:avLst/>
          </a:prstGeom>
        </p:spPr>
      </p:pic>
      <p:pic>
        <p:nvPicPr>
          <p:cNvPr id="6" name="Picture 5" descr="logo zonta club of rus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50" y="1"/>
            <a:ext cx="1259400" cy="1438099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B1FA7503-047F-4DCF-A810-7714024A0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93" y="357160"/>
            <a:ext cx="1894289" cy="73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-105035" y="1285852"/>
            <a:ext cx="702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 smtClean="0">
                <a:solidFill>
                  <a:srgbClr val="EB7615"/>
                </a:solidFill>
              </a:rPr>
              <a:t>Кампания “16 СВЕТОВНИ ДНИ 25.11.2020 г. – 10.12.2020 г.”</a:t>
            </a:r>
            <a:endParaRPr lang="bg-BG" dirty="0">
              <a:solidFill>
                <a:srgbClr val="EB761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2"/>
            <a:ext cx="6858000" cy="4357687"/>
          </a:xfrm>
        </p:spPr>
      </p:pic>
      <p:pic>
        <p:nvPicPr>
          <p:cNvPr id="5" name="Picture 4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143374"/>
            <a:ext cx="6858000" cy="5000628"/>
          </a:xfrm>
          <a:prstGeom prst="rect">
            <a:avLst/>
          </a:prstGeom>
        </p:spPr>
      </p:pic>
      <p:pic>
        <p:nvPicPr>
          <p:cNvPr id="6" name="Picture 5" descr="soroptimis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43316" y="3786184"/>
            <a:ext cx="881821" cy="881821"/>
          </a:xfrm>
          <a:prstGeom prst="rect">
            <a:avLst/>
          </a:prstGeom>
        </p:spPr>
      </p:pic>
      <p:pic>
        <p:nvPicPr>
          <p:cNvPr id="7" name="Picture 6" descr="logo zonta club of rus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98600" y="3714745"/>
            <a:ext cx="1259400" cy="1438099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B1FA7503-047F-4DCF-A810-7714024A0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94" y="4143372"/>
            <a:ext cx="1894289" cy="73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-33597" y="5000628"/>
            <a:ext cx="702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 smtClean="0">
                <a:solidFill>
                  <a:srgbClr val="EB7615"/>
                </a:solidFill>
              </a:rPr>
              <a:t>Кампания “16 СВЕТОВНИ ДНИ 25.11.2020 г. – 10.12.2020 г.”</a:t>
            </a:r>
            <a:endParaRPr lang="bg-BG" dirty="0">
              <a:solidFill>
                <a:srgbClr val="EB761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4683309"/>
          </a:xfrm>
        </p:spPr>
      </p:pic>
      <p:pic>
        <p:nvPicPr>
          <p:cNvPr id="5" name="Picture 4" descr="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411669"/>
            <a:ext cx="6858000" cy="4732331"/>
          </a:xfrm>
          <a:prstGeom prst="rect">
            <a:avLst/>
          </a:prstGeom>
        </p:spPr>
      </p:pic>
      <p:pic>
        <p:nvPicPr>
          <p:cNvPr id="6" name="Picture 5" descr="soroptimis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50" y="4000496"/>
            <a:ext cx="881821" cy="881821"/>
          </a:xfrm>
          <a:prstGeom prst="rect">
            <a:avLst/>
          </a:prstGeom>
        </p:spPr>
      </p:pic>
      <p:pic>
        <p:nvPicPr>
          <p:cNvPr id="7" name="Picture 6" descr="logo zonta club of rus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2074" y="3714713"/>
            <a:ext cx="1259400" cy="1438099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B1FA7503-047F-4DCF-A810-7714024A0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68" y="4000496"/>
            <a:ext cx="1894289" cy="73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-105035" y="5000628"/>
            <a:ext cx="702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 smtClean="0">
                <a:solidFill>
                  <a:srgbClr val="EB7615"/>
                </a:solidFill>
              </a:rPr>
              <a:t>Кампания “16 СВЕТОВНИ ДНИ 25.11.2020 г. – 10.12.2020 г.”</a:t>
            </a:r>
            <a:endParaRPr lang="bg-BG" dirty="0">
              <a:solidFill>
                <a:srgbClr val="EB761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3" descr="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62973"/>
            <a:ext cx="6858000" cy="9232477"/>
          </a:xfrm>
        </p:spPr>
      </p:pic>
      <p:pic>
        <p:nvPicPr>
          <p:cNvPr id="5" name="Picture 4" descr="soroptimis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87" y="285784"/>
            <a:ext cx="881821" cy="881821"/>
          </a:xfrm>
          <a:prstGeom prst="rect">
            <a:avLst/>
          </a:prstGeom>
        </p:spPr>
      </p:pic>
      <p:pic>
        <p:nvPicPr>
          <p:cNvPr id="6" name="Picture 5" descr="logo zonta club of rus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12" y="0"/>
            <a:ext cx="1259400" cy="1438099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B1FA7503-047F-4DCF-A810-7714024A0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05" y="285784"/>
            <a:ext cx="1894289" cy="73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-105035" y="1285852"/>
            <a:ext cx="702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 smtClean="0">
                <a:solidFill>
                  <a:srgbClr val="EB7615"/>
                </a:solidFill>
              </a:rPr>
              <a:t>Кампания “16 СВЕТОВНИ ДНИ 25.11.2020 г. – 10.12.2020 г.”</a:t>
            </a:r>
            <a:endParaRPr lang="bg-BG" dirty="0">
              <a:solidFill>
                <a:srgbClr val="EB761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3" descr="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6858000" cy="4714876"/>
          </a:xfrm>
        </p:spPr>
      </p:pic>
      <p:pic>
        <p:nvPicPr>
          <p:cNvPr id="5" name="Picture 4" descr="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357685"/>
            <a:ext cx="6858000" cy="4786315"/>
          </a:xfrm>
          <a:prstGeom prst="rect">
            <a:avLst/>
          </a:prstGeom>
        </p:spPr>
      </p:pic>
      <p:pic>
        <p:nvPicPr>
          <p:cNvPr id="6" name="Picture 5" descr="soroptimis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4687" y="3071803"/>
            <a:ext cx="881821" cy="881821"/>
          </a:xfrm>
          <a:prstGeom prst="rect">
            <a:avLst/>
          </a:prstGeom>
        </p:spPr>
      </p:pic>
      <p:pic>
        <p:nvPicPr>
          <p:cNvPr id="7" name="Picture 6" descr="logo zonta club of rus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12" y="2786017"/>
            <a:ext cx="1259400" cy="1438099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B1FA7503-047F-4DCF-A810-7714024A0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05" y="3071803"/>
            <a:ext cx="1894289" cy="73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7841" y="4071935"/>
            <a:ext cx="702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 smtClean="0">
                <a:solidFill>
                  <a:srgbClr val="EB7615"/>
                </a:solidFill>
              </a:rPr>
              <a:t>Кампания “16 СВЕТОВНИ ДНИ 25.11.2020 г. – 10.12.2020 г.”</a:t>
            </a:r>
            <a:endParaRPr lang="bg-BG" dirty="0">
              <a:solidFill>
                <a:srgbClr val="EB761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3" descr="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</p:spPr>
      </p:pic>
      <p:pic>
        <p:nvPicPr>
          <p:cNvPr id="5" name="Picture 4" descr="soroptimis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87" y="7358115"/>
            <a:ext cx="881821" cy="881821"/>
          </a:xfrm>
          <a:prstGeom prst="rect">
            <a:avLst/>
          </a:prstGeom>
        </p:spPr>
      </p:pic>
      <p:pic>
        <p:nvPicPr>
          <p:cNvPr id="6" name="Picture 5" descr="logo zonta club of rus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74" y="7000892"/>
            <a:ext cx="1259400" cy="1438099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B1FA7503-047F-4DCF-A810-7714024A0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81" y="7358083"/>
            <a:ext cx="1894289" cy="73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7841" y="8358215"/>
            <a:ext cx="702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 smtClean="0">
                <a:solidFill>
                  <a:srgbClr val="EB7615"/>
                </a:solidFill>
              </a:rPr>
              <a:t>Кампания “16 СВЕТОВНИ ДНИ 25.11.2020 г. – 10.12.2020 г.”</a:t>
            </a:r>
            <a:endParaRPr lang="bg-BG" dirty="0">
              <a:solidFill>
                <a:srgbClr val="EB761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119</TotalTime>
  <Words>132</Words>
  <Application>Microsoft Office PowerPoint</Application>
  <PresentationFormat>On-screen Show (4:3)</PresentationFormat>
  <Paragraphs>17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Trek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Borko</dc:creator>
  <cp:lastModifiedBy>Borko</cp:lastModifiedBy>
  <cp:revision>15</cp:revision>
  <dcterms:created xsi:type="dcterms:W3CDTF">2020-11-19T07:34:25Z</dcterms:created>
  <dcterms:modified xsi:type="dcterms:W3CDTF">2020-11-19T12:06:51Z</dcterms:modified>
</cp:coreProperties>
</file>